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7E"/>
    <a:srgbClr val="409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90" autoAdjust="0"/>
    <p:restoredTop sz="83236" autoAdjust="0"/>
  </p:normalViewPr>
  <p:slideViewPr>
    <p:cSldViewPr snapToGrid="0">
      <p:cViewPr varScale="1">
        <p:scale>
          <a:sx n="78" d="100"/>
          <a:sy n="78" d="100"/>
        </p:scale>
        <p:origin x="84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 evaluators are Carolee, Dave Wilbur, Judy Holm, Darrell Davenport (DRS) and Mark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Rattenbury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(OFM).</a:t>
            </a:r>
          </a:p>
          <a:p>
            <a:endParaRPr lang="en-US" dirty="0"/>
          </a:p>
          <a:p>
            <a:r>
              <a:rPr lang="en-US"/>
              <a:t>For </a:t>
            </a:r>
            <a:r>
              <a:rPr lang="en-US" dirty="0"/>
              <a:t>transparency we would like to keep this meeting open to you all. There are specific Steering Committee members, but we want you all included.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Dec. 10, 2019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370965" cy="3257526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Welcome/Intros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Overview of current state of the project and RFP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Communication during the next couple of weeks to this group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Evaluations to start tomorrow, first by Legal/Fiscal then by Tech team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Finalists should be announced on December 20</a:t>
            </a:r>
            <a:r>
              <a:rPr lang="en-US" baseline="30000" dirty="0"/>
              <a:t>th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Requirements form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Close and next steps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370965" cy="325752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Adjourn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127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Migration to Mainframe as a Service (MaaS)</vt:lpstr>
      <vt:lpstr>Agenda</vt:lpstr>
      <vt:lpstr>Thank you</vt:lpstr>
    </vt:vector>
  </TitlesOfParts>
  <Company>Washington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Britton, Chris (WaTech)</dc:creator>
  <cp:lastModifiedBy>Steven Zimmerman</cp:lastModifiedBy>
  <cp:revision>43</cp:revision>
  <dcterms:created xsi:type="dcterms:W3CDTF">2019-08-07T17:27:22Z</dcterms:created>
  <dcterms:modified xsi:type="dcterms:W3CDTF">2019-12-10T23:12:18Z</dcterms:modified>
</cp:coreProperties>
</file>