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1" r:id="rId5"/>
    <p:sldId id="284" r:id="rId6"/>
    <p:sldId id="280" r:id="rId7"/>
    <p:sldId id="267" r:id="rId8"/>
    <p:sldId id="273" r:id="rId9"/>
    <p:sldId id="274" r:id="rId10"/>
    <p:sldId id="275" r:id="rId11"/>
    <p:sldId id="286" r:id="rId12"/>
    <p:sldId id="277" r:id="rId13"/>
    <p:sldId id="278" r:id="rId14"/>
    <p:sldId id="285" r:id="rId15"/>
    <p:sldId id="282" r:id="rId16"/>
    <p:sldId id="287" r:id="rId17"/>
    <p:sldId id="283" r:id="rId18"/>
    <p:sldId id="288" r:id="rId19"/>
    <p:sldId id="276"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D51D3D-697F-4725-BA9D-2BEF45926CF2}">
          <p14:sldIdLst>
            <p14:sldId id="271"/>
            <p14:sldId id="284"/>
            <p14:sldId id="280"/>
            <p14:sldId id="267"/>
            <p14:sldId id="273"/>
            <p14:sldId id="274"/>
            <p14:sldId id="275"/>
            <p14:sldId id="286"/>
            <p14:sldId id="277"/>
            <p14:sldId id="278"/>
            <p14:sldId id="285"/>
            <p14:sldId id="282"/>
            <p14:sldId id="287"/>
            <p14:sldId id="283"/>
            <p14:sldId id="288"/>
            <p14:sldId id="276"/>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D71F59-1BB4-D89A-D4C5-34CBDCA9E3F2}" name="Stowe, Nick (WaTech)" initials="SN(" userId="S::Nick.stowe@watech.wa.gov::b6b99876-0ec8-41be-ad0a-d8260a3d6078" providerId="AD"/>
  <p188:author id="{20852562-7D52-DE25-1C4E-9B599ED346C5}" name="Lindekugel, Scott (WaTech)" initials="L(" userId="S::scott.lindekugel@watech.wa.gov::fcc076d0-2733-4213-80e2-8441cffe3ee1" providerId="AD"/>
  <p188:author id="{9F41C1B0-9E09-AC05-A730-266C12652AB3}" name="Costello, Kathy (WaTech)" initials="CK(" userId="S::kathy.costello@watech.wa.gov::9ffa59df-c3fe-49bb-a994-e0e766e5755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886A1-9A06-42A4-984E-B982DC48B64F}" v="8" dt="2024-04-03T22:38:14.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997" autoAdjust="0"/>
    <p:restoredTop sz="94660"/>
  </p:normalViewPr>
  <p:slideViewPr>
    <p:cSldViewPr snapToGrid="0">
      <p:cViewPr varScale="1">
        <p:scale>
          <a:sx n="70" d="100"/>
          <a:sy n="70" d="100"/>
        </p:scale>
        <p:origin x="451" y="58"/>
      </p:cViewPr>
      <p:guideLst/>
    </p:cSldViewPr>
  </p:slideViewPr>
  <p:notesTextViewPr>
    <p:cViewPr>
      <p:scale>
        <a:sx n="1" d="1"/>
        <a:sy n="1" d="1"/>
      </p:scale>
      <p:origin x="0" y="0"/>
    </p:cViewPr>
  </p:notesTextViewPr>
  <p:sorterViewPr>
    <p:cViewPr>
      <p:scale>
        <a:sx n="130" d="100"/>
        <a:sy n="130" d="100"/>
      </p:scale>
      <p:origin x="0" y="-3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tello, Kathy (WaTech)" userId="9ffa59df-c3fe-49bb-a994-e0e766e57558" providerId="ADAL" clId="{D73886A1-9A06-42A4-984E-B982DC48B64F}"/>
    <pc:docChg chg="undo custSel addSld delSld modSld sldOrd modSection">
      <pc:chgData name="Costello, Kathy (WaTech)" userId="9ffa59df-c3fe-49bb-a994-e0e766e57558" providerId="ADAL" clId="{D73886A1-9A06-42A4-984E-B982DC48B64F}" dt="2024-04-03T22:44:17.097" v="2377"/>
      <pc:docMkLst>
        <pc:docMk/>
      </pc:docMkLst>
      <pc:sldChg chg="modSp mod">
        <pc:chgData name="Costello, Kathy (WaTech)" userId="9ffa59df-c3fe-49bb-a994-e0e766e57558" providerId="ADAL" clId="{D73886A1-9A06-42A4-984E-B982DC48B64F}" dt="2024-04-03T22:34:21.033" v="1987" actId="1036"/>
        <pc:sldMkLst>
          <pc:docMk/>
          <pc:sldMk cId="1283617527" sldId="267"/>
        </pc:sldMkLst>
        <pc:spChg chg="mod">
          <ac:chgData name="Costello, Kathy (WaTech)" userId="9ffa59df-c3fe-49bb-a994-e0e766e57558" providerId="ADAL" clId="{D73886A1-9A06-42A4-984E-B982DC48B64F}" dt="2024-04-03T20:53:09.999" v="659" actId="14100"/>
          <ac:spMkLst>
            <pc:docMk/>
            <pc:sldMk cId="1283617527" sldId="267"/>
            <ac:spMk id="2" creationId="{3EC17805-3258-B081-911F-BBF65737CC7F}"/>
          </ac:spMkLst>
        </pc:spChg>
        <pc:spChg chg="mod">
          <ac:chgData name="Costello, Kathy (WaTech)" userId="9ffa59df-c3fe-49bb-a994-e0e766e57558" providerId="ADAL" clId="{D73886A1-9A06-42A4-984E-B982DC48B64F}" dt="2024-04-03T22:34:21.033" v="1987" actId="1036"/>
          <ac:spMkLst>
            <pc:docMk/>
            <pc:sldMk cId="1283617527" sldId="267"/>
            <ac:spMk id="3" creationId="{9F21AE39-43D6-5062-97B2-3E7CD3D16E30}"/>
          </ac:spMkLst>
        </pc:spChg>
        <pc:spChg chg="mod">
          <ac:chgData name="Costello, Kathy (WaTech)" userId="9ffa59df-c3fe-49bb-a994-e0e766e57558" providerId="ADAL" clId="{D73886A1-9A06-42A4-984E-B982DC48B64F}" dt="2024-04-03T20:53:20.543" v="660" actId="1076"/>
          <ac:spMkLst>
            <pc:docMk/>
            <pc:sldMk cId="1283617527" sldId="267"/>
            <ac:spMk id="8" creationId="{FD19F684-A9FF-D4CD-C207-594C9F3DB262}"/>
          </ac:spMkLst>
        </pc:spChg>
        <pc:spChg chg="mod">
          <ac:chgData name="Costello, Kathy (WaTech)" userId="9ffa59df-c3fe-49bb-a994-e0e766e57558" providerId="ADAL" clId="{D73886A1-9A06-42A4-984E-B982DC48B64F}" dt="2024-04-03T20:53:41.543" v="691" actId="6549"/>
          <ac:spMkLst>
            <pc:docMk/>
            <pc:sldMk cId="1283617527" sldId="267"/>
            <ac:spMk id="14" creationId="{5DDA5D77-3D22-1791-108C-4C021B60C441}"/>
          </ac:spMkLst>
        </pc:spChg>
      </pc:sldChg>
      <pc:sldChg chg="modSp mod delCm">
        <pc:chgData name="Costello, Kathy (WaTech)" userId="9ffa59df-c3fe-49bb-a994-e0e766e57558" providerId="ADAL" clId="{D73886A1-9A06-42A4-984E-B982DC48B64F}" dt="2024-04-03T22:33:59.532" v="1983" actId="1076"/>
        <pc:sldMkLst>
          <pc:docMk/>
          <pc:sldMk cId="754054221" sldId="273"/>
        </pc:sldMkLst>
        <pc:spChg chg="mod">
          <ac:chgData name="Costello, Kathy (WaTech)" userId="9ffa59df-c3fe-49bb-a994-e0e766e57558" providerId="ADAL" clId="{D73886A1-9A06-42A4-984E-B982DC48B64F}" dt="2024-04-03T22:33:59.532" v="1983" actId="1076"/>
          <ac:spMkLst>
            <pc:docMk/>
            <pc:sldMk cId="754054221" sldId="273"/>
            <ac:spMk id="3" creationId="{D5977460-41D7-9C60-A81A-5983CBA3BEEE}"/>
          </ac:spMkLst>
        </pc:sp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4:44.783" v="6"/>
              <pc2:cmMkLst xmlns:pc2="http://schemas.microsoft.com/office/powerpoint/2019/9/main/command">
                <pc:docMk/>
                <pc:sldMk cId="754054221" sldId="273"/>
                <pc2:cmMk id="{ED08BDC1-8C5A-4409-AAA6-BC7CEAAD7286}"/>
              </pc2:cmMkLst>
            </pc226:cmChg>
          </p:ext>
        </pc:extLst>
      </pc:sldChg>
      <pc:sldChg chg="modSp mod">
        <pc:chgData name="Costello, Kathy (WaTech)" userId="9ffa59df-c3fe-49bb-a994-e0e766e57558" providerId="ADAL" clId="{D73886A1-9A06-42A4-984E-B982DC48B64F}" dt="2024-04-03T22:33:46.847" v="1981" actId="1076"/>
        <pc:sldMkLst>
          <pc:docMk/>
          <pc:sldMk cId="2854160576" sldId="274"/>
        </pc:sldMkLst>
        <pc:spChg chg="mod">
          <ac:chgData name="Costello, Kathy (WaTech)" userId="9ffa59df-c3fe-49bb-a994-e0e766e57558" providerId="ADAL" clId="{D73886A1-9A06-42A4-984E-B982DC48B64F}" dt="2024-04-03T22:33:46.847" v="1981" actId="1076"/>
          <ac:spMkLst>
            <pc:docMk/>
            <pc:sldMk cId="2854160576" sldId="274"/>
            <ac:spMk id="3" creationId="{04DB89BF-4473-52B5-642D-649338A7FC27}"/>
          </ac:spMkLst>
        </pc:spChg>
      </pc:sldChg>
      <pc:sldChg chg="modSp mod">
        <pc:chgData name="Costello, Kathy (WaTech)" userId="9ffa59df-c3fe-49bb-a994-e0e766e57558" providerId="ADAL" clId="{D73886A1-9A06-42A4-984E-B982DC48B64F}" dt="2024-04-03T22:43:35.213" v="2375" actId="20577"/>
        <pc:sldMkLst>
          <pc:docMk/>
          <pc:sldMk cId="624430439" sldId="275"/>
        </pc:sldMkLst>
        <pc:spChg chg="mod">
          <ac:chgData name="Costello, Kathy (WaTech)" userId="9ffa59df-c3fe-49bb-a994-e0e766e57558" providerId="ADAL" clId="{D73886A1-9A06-42A4-984E-B982DC48B64F}" dt="2024-04-03T22:43:35.213" v="2375" actId="20577"/>
          <ac:spMkLst>
            <pc:docMk/>
            <pc:sldMk cId="624430439" sldId="275"/>
            <ac:spMk id="2" creationId="{60811BC4-E1C3-6039-EBBC-BC22A268D591}"/>
          </ac:spMkLst>
        </pc:spChg>
        <pc:spChg chg="mod">
          <ac:chgData name="Costello, Kathy (WaTech)" userId="9ffa59df-c3fe-49bb-a994-e0e766e57558" providerId="ADAL" clId="{D73886A1-9A06-42A4-984E-B982DC48B64F}" dt="2024-04-03T22:31:44.077" v="1971" actId="1076"/>
          <ac:spMkLst>
            <pc:docMk/>
            <pc:sldMk cId="624430439" sldId="275"/>
            <ac:spMk id="3" creationId="{131AF217-D064-4BF3-72D2-7827ED340159}"/>
          </ac:spMkLst>
        </pc:spChg>
      </pc:sldChg>
      <pc:sldChg chg="delCm">
        <pc:chgData name="Costello, Kathy (WaTech)" userId="9ffa59df-c3fe-49bb-a994-e0e766e57558" providerId="ADAL" clId="{D73886A1-9A06-42A4-984E-B982DC48B64F}" dt="2024-04-03T18:03:55.630" v="1"/>
        <pc:sldMkLst>
          <pc:docMk/>
          <pc:sldMk cId="3404069020" sldId="276"/>
        </pc:sldMkLst>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3:55.630" v="1"/>
              <pc2:cmMkLst xmlns:pc2="http://schemas.microsoft.com/office/powerpoint/2019/9/main/command">
                <pc:docMk/>
                <pc:sldMk cId="3404069020" sldId="276"/>
                <pc2:cmMk id="{AFBF75E4-F07B-47FE-AEF1-C3177DE0882C}"/>
              </pc2:cmMkLst>
            </pc226:cmChg>
          </p:ext>
        </pc:extLst>
      </pc:sldChg>
      <pc:sldChg chg="modSp mod ord delCm">
        <pc:chgData name="Costello, Kathy (WaTech)" userId="9ffa59df-c3fe-49bb-a994-e0e766e57558" providerId="ADAL" clId="{D73886A1-9A06-42A4-984E-B982DC48B64F}" dt="2024-04-03T22:32:23.950" v="1975" actId="1076"/>
        <pc:sldMkLst>
          <pc:docMk/>
          <pc:sldMk cId="709988931" sldId="277"/>
        </pc:sldMkLst>
        <pc:spChg chg="mod">
          <ac:chgData name="Costello, Kathy (WaTech)" userId="9ffa59df-c3fe-49bb-a994-e0e766e57558" providerId="ADAL" clId="{D73886A1-9A06-42A4-984E-B982DC48B64F}" dt="2024-04-03T21:25:46.716" v="1650" actId="20577"/>
          <ac:spMkLst>
            <pc:docMk/>
            <pc:sldMk cId="709988931" sldId="277"/>
            <ac:spMk id="2" creationId="{BB6B9A2D-7E64-64FA-57F3-C480650F21E5}"/>
          </ac:spMkLst>
        </pc:spChg>
        <pc:spChg chg="mod">
          <ac:chgData name="Costello, Kathy (WaTech)" userId="9ffa59df-c3fe-49bb-a994-e0e766e57558" providerId="ADAL" clId="{D73886A1-9A06-42A4-984E-B982DC48B64F}" dt="2024-04-03T22:32:23.950" v="1975" actId="1076"/>
          <ac:spMkLst>
            <pc:docMk/>
            <pc:sldMk cId="709988931" sldId="277"/>
            <ac:spMk id="3" creationId="{C47434A4-BD1F-581F-8E08-544E9C3810E2}"/>
          </ac:spMkLst>
        </pc:sp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4:02.359" v="2"/>
              <pc2:cmMkLst xmlns:pc2="http://schemas.microsoft.com/office/powerpoint/2019/9/main/command">
                <pc:docMk/>
                <pc:sldMk cId="709988931" sldId="277"/>
                <pc2:cmMk id="{7D8FFF5C-1552-4A47-8E71-D783E3213639}"/>
              </pc2:cmMkLst>
            </pc226:cmChg>
          </p:ext>
        </pc:extLst>
      </pc:sldChg>
      <pc:sldChg chg="modSp del mod delCm">
        <pc:chgData name="Costello, Kathy (WaTech)" userId="9ffa59df-c3fe-49bb-a994-e0e766e57558" providerId="ADAL" clId="{D73886A1-9A06-42A4-984E-B982DC48B64F}" dt="2024-04-03T21:27:25.642" v="1658" actId="2696"/>
        <pc:sldMkLst>
          <pc:docMk/>
          <pc:sldMk cId="2198621661" sldId="278"/>
        </pc:sldMkLst>
        <pc:spChg chg="mod">
          <ac:chgData name="Costello, Kathy (WaTech)" userId="9ffa59df-c3fe-49bb-a994-e0e766e57558" providerId="ADAL" clId="{D73886A1-9A06-42A4-984E-B982DC48B64F}" dt="2024-04-03T21:16:49.492" v="1147" actId="20577"/>
          <ac:spMkLst>
            <pc:docMk/>
            <pc:sldMk cId="2198621661" sldId="278"/>
            <ac:spMk id="2" creationId="{DC0F4BBF-436B-9354-1A88-F5A8904AC1BD}"/>
          </ac:spMkLst>
        </pc:sp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4:25.104" v="3"/>
              <pc2:cmMkLst xmlns:pc2="http://schemas.microsoft.com/office/powerpoint/2019/9/main/command">
                <pc:docMk/>
                <pc:sldMk cId="2198621661" sldId="278"/>
                <pc2:cmMk id="{CCF436E5-5EBC-48C0-89DB-BDD349C4F86A}"/>
              </pc2:cmMkLst>
            </pc226:cmChg>
          </p:ext>
        </pc:extLst>
      </pc:sldChg>
      <pc:sldChg chg="modSp add mod">
        <pc:chgData name="Costello, Kathy (WaTech)" userId="9ffa59df-c3fe-49bb-a994-e0e766e57558" providerId="ADAL" clId="{D73886A1-9A06-42A4-984E-B982DC48B64F}" dt="2024-04-03T22:32:34.204" v="1976" actId="1076"/>
        <pc:sldMkLst>
          <pc:docMk/>
          <pc:sldMk cId="3572333544" sldId="278"/>
        </pc:sldMkLst>
        <pc:spChg chg="mod">
          <ac:chgData name="Costello, Kathy (WaTech)" userId="9ffa59df-c3fe-49bb-a994-e0e766e57558" providerId="ADAL" clId="{D73886A1-9A06-42A4-984E-B982DC48B64F}" dt="2024-04-03T22:32:34.204" v="1976" actId="1076"/>
          <ac:spMkLst>
            <pc:docMk/>
            <pc:sldMk cId="3572333544" sldId="278"/>
            <ac:spMk id="3" creationId="{FD06E76B-2D7C-08CA-1F1A-490F689DE2F8}"/>
          </ac:spMkLst>
        </pc:spChg>
      </pc:sldChg>
      <pc:sldChg chg="modSp del mod ord">
        <pc:chgData name="Costello, Kathy (WaTech)" userId="9ffa59df-c3fe-49bb-a994-e0e766e57558" providerId="ADAL" clId="{D73886A1-9A06-42A4-984E-B982DC48B64F}" dt="2024-04-03T22:25:08.904" v="1888" actId="47"/>
        <pc:sldMkLst>
          <pc:docMk/>
          <pc:sldMk cId="3019907254" sldId="279"/>
        </pc:sldMkLst>
        <pc:spChg chg="mod">
          <ac:chgData name="Costello, Kathy (WaTech)" userId="9ffa59df-c3fe-49bb-a994-e0e766e57558" providerId="ADAL" clId="{D73886A1-9A06-42A4-984E-B982DC48B64F}" dt="2024-04-03T21:23:10.601" v="1572" actId="20577"/>
          <ac:spMkLst>
            <pc:docMk/>
            <pc:sldMk cId="3019907254" sldId="279"/>
            <ac:spMk id="2" creationId="{71E4655D-BC0F-9C19-7C3C-D1B49C36A836}"/>
          </ac:spMkLst>
        </pc:spChg>
      </pc:sldChg>
      <pc:sldChg chg="modSp mod delCm">
        <pc:chgData name="Costello, Kathy (WaTech)" userId="9ffa59df-c3fe-49bb-a994-e0e766e57558" providerId="ADAL" clId="{D73886A1-9A06-42A4-984E-B982DC48B64F}" dt="2024-04-03T20:52:42.745" v="657" actId="403"/>
        <pc:sldMkLst>
          <pc:docMk/>
          <pc:sldMk cId="2404969573" sldId="280"/>
        </pc:sldMkLst>
        <pc:spChg chg="mod">
          <ac:chgData name="Costello, Kathy (WaTech)" userId="9ffa59df-c3fe-49bb-a994-e0e766e57558" providerId="ADAL" clId="{D73886A1-9A06-42A4-984E-B982DC48B64F}" dt="2024-04-03T20:52:42.745" v="657" actId="403"/>
          <ac:spMkLst>
            <pc:docMk/>
            <pc:sldMk cId="2404969573" sldId="280"/>
            <ac:spMk id="2" creationId="{998D03B1-90A2-9EA6-3950-F3FFBF8309A9}"/>
          </ac:spMkLst>
        </pc:sp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4:38.245" v="5"/>
              <pc2:cmMkLst xmlns:pc2="http://schemas.microsoft.com/office/powerpoint/2019/9/main/command">
                <pc:docMk/>
                <pc:sldMk cId="2404969573" sldId="280"/>
                <pc2:cmMk id="{E405A769-B252-48DC-9946-1C95DECBF881}"/>
              </pc2:cmMkLst>
            </pc226:cmChg>
          </p:ext>
        </pc:extLst>
      </pc:sldChg>
      <pc:sldChg chg="delSp modSp mod delCm">
        <pc:chgData name="Costello, Kathy (WaTech)" userId="9ffa59df-c3fe-49bb-a994-e0e766e57558" providerId="ADAL" clId="{D73886A1-9A06-42A4-984E-B982DC48B64F}" dt="2024-04-03T21:10:43.791" v="1078" actId="6549"/>
        <pc:sldMkLst>
          <pc:docMk/>
          <pc:sldMk cId="1051223693" sldId="282"/>
        </pc:sldMkLst>
        <pc:spChg chg="del">
          <ac:chgData name="Costello, Kathy (WaTech)" userId="9ffa59df-c3fe-49bb-a994-e0e766e57558" providerId="ADAL" clId="{D73886A1-9A06-42A4-984E-B982DC48B64F}" dt="2024-04-03T18:08:38.443" v="235" actId="478"/>
          <ac:spMkLst>
            <pc:docMk/>
            <pc:sldMk cId="1051223693" sldId="282"/>
            <ac:spMk id="2" creationId="{5A2FAC1C-2B0C-4EE4-08EA-83A2A240484A}"/>
          </ac:spMkLst>
        </pc:spChg>
        <pc:spChg chg="mod">
          <ac:chgData name="Costello, Kathy (WaTech)" userId="9ffa59df-c3fe-49bb-a994-e0e766e57558" providerId="ADAL" clId="{D73886A1-9A06-42A4-984E-B982DC48B64F}" dt="2024-04-03T21:10:43.791" v="1078" actId="6549"/>
          <ac:spMkLst>
            <pc:docMk/>
            <pc:sldMk cId="1051223693" sldId="282"/>
            <ac:spMk id="5" creationId="{2133E789-6125-0AD7-3178-3A49EDC4F7FC}"/>
          </ac:spMkLst>
        </pc:spChg>
        <pc:spChg chg="mod">
          <ac:chgData name="Costello, Kathy (WaTech)" userId="9ffa59df-c3fe-49bb-a994-e0e766e57558" providerId="ADAL" clId="{D73886A1-9A06-42A4-984E-B982DC48B64F}" dt="2024-04-03T21:01:54.422" v="920" actId="1076"/>
          <ac:spMkLst>
            <pc:docMk/>
            <pc:sldMk cId="1051223693" sldId="282"/>
            <ac:spMk id="10" creationId="{F7BDEF64-2D1D-552C-F543-A0ED74B6914B}"/>
          </ac:spMkLst>
        </pc:spChg>
        <pc:spChg chg="del mod">
          <ac:chgData name="Costello, Kathy (WaTech)" userId="9ffa59df-c3fe-49bb-a994-e0e766e57558" providerId="ADAL" clId="{D73886A1-9A06-42A4-984E-B982DC48B64F}" dt="2024-04-03T18:08:03.212" v="229" actId="478"/>
          <ac:spMkLst>
            <pc:docMk/>
            <pc:sldMk cId="1051223693" sldId="282"/>
            <ac:spMk id="11" creationId="{CF7B08DD-2AF6-40CB-3685-F739B8C04C56}"/>
          </ac:spMkLst>
        </pc:spChg>
        <pc:graphicFrameChg chg="mod modGraphic">
          <ac:chgData name="Costello, Kathy (WaTech)" userId="9ffa59df-c3fe-49bb-a994-e0e766e57558" providerId="ADAL" clId="{D73886A1-9A06-42A4-984E-B982DC48B64F}" dt="2024-04-03T21:00:56.737" v="918" actId="20577"/>
          <ac:graphicFrameMkLst>
            <pc:docMk/>
            <pc:sldMk cId="1051223693" sldId="282"/>
            <ac:graphicFrameMk id="9" creationId="{CD97CDB9-955A-6AA2-5D8F-653DB51309AC}"/>
          </ac:graphicFrameMkLst>
        </pc:graphicFrame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4:51.476" v="7"/>
              <pc2:cmMkLst xmlns:pc2="http://schemas.microsoft.com/office/powerpoint/2019/9/main/command">
                <pc:docMk/>
                <pc:sldMk cId="1051223693" sldId="282"/>
                <pc2:cmMk id="{68777071-87B3-4008-B2B2-962021C501AD}"/>
              </pc2:cmMkLst>
            </pc226:cmChg>
          </p:ext>
        </pc:extLst>
      </pc:sldChg>
      <pc:sldChg chg="addSp delSp modSp mod delCm">
        <pc:chgData name="Costello, Kathy (WaTech)" userId="9ffa59df-c3fe-49bb-a994-e0e766e57558" providerId="ADAL" clId="{D73886A1-9A06-42A4-984E-B982DC48B64F}" dt="2024-04-03T21:01:15.195" v="919" actId="6549"/>
        <pc:sldMkLst>
          <pc:docMk/>
          <pc:sldMk cId="1024508453" sldId="283"/>
        </pc:sldMkLst>
        <pc:spChg chg="mod">
          <ac:chgData name="Costello, Kathy (WaTech)" userId="9ffa59df-c3fe-49bb-a994-e0e766e57558" providerId="ADAL" clId="{D73886A1-9A06-42A4-984E-B982DC48B64F}" dt="2024-04-03T21:01:15.195" v="919" actId="6549"/>
          <ac:spMkLst>
            <pc:docMk/>
            <pc:sldMk cId="1024508453" sldId="283"/>
            <ac:spMk id="2" creationId="{DB2D5C86-6E07-ABC5-6222-4993268A2006}"/>
          </ac:spMkLst>
        </pc:spChg>
        <pc:spChg chg="del mod">
          <ac:chgData name="Costello, Kathy (WaTech)" userId="9ffa59df-c3fe-49bb-a994-e0e766e57558" providerId="ADAL" clId="{D73886A1-9A06-42A4-984E-B982DC48B64F}" dt="2024-04-03T18:27:27.591" v="611" actId="478"/>
          <ac:spMkLst>
            <pc:docMk/>
            <pc:sldMk cId="1024508453" sldId="283"/>
            <ac:spMk id="5" creationId="{F8A2BE08-63FB-F0B9-7A93-1C67DA52507B}"/>
          </ac:spMkLst>
        </pc:spChg>
        <pc:spChg chg="del">
          <ac:chgData name="Costello, Kathy (WaTech)" userId="9ffa59df-c3fe-49bb-a994-e0e766e57558" providerId="ADAL" clId="{D73886A1-9A06-42A4-984E-B982DC48B64F}" dt="2024-04-03T18:26:00.215" v="604" actId="478"/>
          <ac:spMkLst>
            <pc:docMk/>
            <pc:sldMk cId="1024508453" sldId="283"/>
            <ac:spMk id="6" creationId="{4824FA93-4B74-0277-D931-63D0D2D921B5}"/>
          </ac:spMkLst>
        </pc:spChg>
        <pc:spChg chg="add mod">
          <ac:chgData name="Costello, Kathy (WaTech)" userId="9ffa59df-c3fe-49bb-a994-e0e766e57558" providerId="ADAL" clId="{D73886A1-9A06-42A4-984E-B982DC48B64F}" dt="2024-04-03T20:57:20.736" v="826" actId="20577"/>
          <ac:spMkLst>
            <pc:docMk/>
            <pc:sldMk cId="1024508453" sldId="283"/>
            <ac:spMk id="7" creationId="{1C45AB73-7059-1ABE-ED42-5253A07734EA}"/>
          </ac:spMkLst>
        </pc:spChg>
        <pc:graphicFrameChg chg="mod modGraphic">
          <ac:chgData name="Costello, Kathy (WaTech)" userId="9ffa59df-c3fe-49bb-a994-e0e766e57558" providerId="ADAL" clId="{D73886A1-9A06-42A4-984E-B982DC48B64F}" dt="2024-04-03T20:57:17.264" v="825" actId="20577"/>
          <ac:graphicFrameMkLst>
            <pc:docMk/>
            <pc:sldMk cId="1024508453" sldId="283"/>
            <ac:graphicFrameMk id="9" creationId="{39F745F7-ABA8-6651-05B4-05F01ECF48C0}"/>
          </ac:graphicFrameMkLst>
        </pc:graphicFrame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3:46.477" v="0"/>
              <pc2:cmMkLst xmlns:pc2="http://schemas.microsoft.com/office/powerpoint/2019/9/main/command">
                <pc:docMk/>
                <pc:sldMk cId="1024508453" sldId="283"/>
                <pc2:cmMk id="{BE1B6DA9-96B0-4D6F-AA98-355E2627BBF0}"/>
              </pc2:cmMkLst>
            </pc226:cmChg>
          </p:ext>
        </pc:extLst>
      </pc:sldChg>
      <pc:sldChg chg="modSp mod delCm">
        <pc:chgData name="Costello, Kathy (WaTech)" userId="9ffa59df-c3fe-49bb-a994-e0e766e57558" providerId="ADAL" clId="{D73886A1-9A06-42A4-984E-B982DC48B64F}" dt="2024-04-03T20:45:58.813" v="634" actId="6549"/>
        <pc:sldMkLst>
          <pc:docMk/>
          <pc:sldMk cId="3456989838" sldId="284"/>
        </pc:sldMkLst>
        <pc:spChg chg="mod">
          <ac:chgData name="Costello, Kathy (WaTech)" userId="9ffa59df-c3fe-49bb-a994-e0e766e57558" providerId="ADAL" clId="{D73886A1-9A06-42A4-984E-B982DC48B64F}" dt="2024-04-03T20:45:58.813" v="634" actId="6549"/>
          <ac:spMkLst>
            <pc:docMk/>
            <pc:sldMk cId="3456989838" sldId="284"/>
            <ac:spMk id="4" creationId="{228C5D09-FE1C-7E83-3383-211D1A26E649}"/>
          </ac:spMkLst>
        </pc:spChg>
        <pc:extLst>
          <p:ext xmlns:p="http://schemas.openxmlformats.org/presentationml/2006/main" uri="{D6D511B9-2390-475A-947B-AFAB55BFBCF1}">
            <pc226:cmChg xmlns:pc226="http://schemas.microsoft.com/office/powerpoint/2022/06/main/command" chg="del">
              <pc226:chgData name="Costello, Kathy (WaTech)" userId="9ffa59df-c3fe-49bb-a994-e0e766e57558" providerId="ADAL" clId="{D73886A1-9A06-42A4-984E-B982DC48B64F}" dt="2024-04-03T18:04:31.469" v="4"/>
              <pc2:cmMkLst xmlns:pc2="http://schemas.microsoft.com/office/powerpoint/2019/9/main/command">
                <pc:docMk/>
                <pc:sldMk cId="3456989838" sldId="284"/>
                <pc2:cmMk id="{7D3C9A4B-1FD2-4975-A640-1935DEC21D2B}"/>
              </pc2:cmMkLst>
            </pc226:cmChg>
          </p:ext>
        </pc:extLst>
      </pc:sldChg>
      <pc:sldChg chg="ord">
        <pc:chgData name="Costello, Kathy (WaTech)" userId="9ffa59df-c3fe-49bb-a994-e0e766e57558" providerId="ADAL" clId="{D73886A1-9A06-42A4-984E-B982DC48B64F}" dt="2024-04-03T22:44:17.097" v="2377"/>
        <pc:sldMkLst>
          <pc:docMk/>
          <pc:sldMk cId="827802441" sldId="285"/>
        </pc:sldMkLst>
      </pc:sldChg>
      <pc:sldChg chg="addSp modSp add mod">
        <pc:chgData name="Costello, Kathy (WaTech)" userId="9ffa59df-c3fe-49bb-a994-e0e766e57558" providerId="ADAL" clId="{D73886A1-9A06-42A4-984E-B982DC48B64F}" dt="2024-04-03T22:40:50.500" v="2283" actId="14100"/>
        <pc:sldMkLst>
          <pc:docMk/>
          <pc:sldMk cId="1000573516" sldId="286"/>
        </pc:sldMkLst>
        <pc:spChg chg="mod">
          <ac:chgData name="Costello, Kathy (WaTech)" userId="9ffa59df-c3fe-49bb-a994-e0e766e57558" providerId="ADAL" clId="{D73886A1-9A06-42A4-984E-B982DC48B64F}" dt="2024-04-03T22:40:50.500" v="2283" actId="14100"/>
          <ac:spMkLst>
            <pc:docMk/>
            <pc:sldMk cId="1000573516" sldId="286"/>
            <ac:spMk id="2" creationId="{71E4655D-BC0F-9C19-7C3C-D1B49C36A836}"/>
          </ac:spMkLst>
        </pc:spChg>
        <pc:spChg chg="mod">
          <ac:chgData name="Costello, Kathy (WaTech)" userId="9ffa59df-c3fe-49bb-a994-e0e766e57558" providerId="ADAL" clId="{D73886A1-9A06-42A4-984E-B982DC48B64F}" dt="2024-04-03T22:37:54.295" v="2037" actId="20577"/>
          <ac:spMkLst>
            <pc:docMk/>
            <pc:sldMk cId="1000573516" sldId="286"/>
            <ac:spMk id="3" creationId="{4803C889-8593-6524-83E3-BDE7F8D69473}"/>
          </ac:spMkLst>
        </pc:spChg>
        <pc:spChg chg="add mod">
          <ac:chgData name="Costello, Kathy (WaTech)" userId="9ffa59df-c3fe-49bb-a994-e0e766e57558" providerId="ADAL" clId="{D73886A1-9A06-42A4-984E-B982DC48B64F}" dt="2024-04-03T22:39:47.638" v="2171" actId="1076"/>
          <ac:spMkLst>
            <pc:docMk/>
            <pc:sldMk cId="1000573516" sldId="286"/>
            <ac:spMk id="5" creationId="{78EA007F-137D-092E-B410-4583E674BBA8}"/>
          </ac:spMkLst>
        </pc:spChg>
      </pc:sldChg>
      <pc:sldChg chg="modSp del mod">
        <pc:chgData name="Costello, Kathy (WaTech)" userId="9ffa59df-c3fe-49bb-a994-e0e766e57558" providerId="ADAL" clId="{D73886A1-9A06-42A4-984E-B982DC48B64F}" dt="2024-04-03T21:28:25.552" v="1660" actId="2696"/>
        <pc:sldMkLst>
          <pc:docMk/>
          <pc:sldMk cId="2657671391" sldId="286"/>
        </pc:sldMkLst>
        <pc:spChg chg="mod">
          <ac:chgData name="Costello, Kathy (WaTech)" userId="9ffa59df-c3fe-49bb-a994-e0e766e57558" providerId="ADAL" clId="{D73886A1-9A06-42A4-984E-B982DC48B64F}" dt="2024-04-03T21:26:17.453" v="1653" actId="5793"/>
          <ac:spMkLst>
            <pc:docMk/>
            <pc:sldMk cId="2657671391" sldId="286"/>
            <ac:spMk id="2" creationId="{71E4655D-BC0F-9C19-7C3C-D1B49C36A836}"/>
          </ac:spMkLst>
        </pc:spChg>
      </pc:sldChg>
      <pc:sldChg chg="addSp delSp modSp add mod">
        <pc:chgData name="Costello, Kathy (WaTech)" userId="9ffa59df-c3fe-49bb-a994-e0e766e57558" providerId="ADAL" clId="{D73886A1-9A06-42A4-984E-B982DC48B64F}" dt="2024-04-03T21:00:27.817" v="909" actId="207"/>
        <pc:sldMkLst>
          <pc:docMk/>
          <pc:sldMk cId="2552700697" sldId="287"/>
        </pc:sldMkLst>
        <pc:spChg chg="del">
          <ac:chgData name="Costello, Kathy (WaTech)" userId="9ffa59df-c3fe-49bb-a994-e0e766e57558" providerId="ADAL" clId="{D73886A1-9A06-42A4-984E-B982DC48B64F}" dt="2024-04-03T18:07:32.912" v="224" actId="21"/>
          <ac:spMkLst>
            <pc:docMk/>
            <pc:sldMk cId="2552700697" sldId="287"/>
            <ac:spMk id="2" creationId="{5A2FAC1C-2B0C-4EE4-08EA-83A2A240484A}"/>
          </ac:spMkLst>
        </pc:spChg>
        <pc:spChg chg="del">
          <ac:chgData name="Costello, Kathy (WaTech)" userId="9ffa59df-c3fe-49bb-a994-e0e766e57558" providerId="ADAL" clId="{D73886A1-9A06-42A4-984E-B982DC48B64F}" dt="2024-04-03T18:07:28.380" v="223" actId="21"/>
          <ac:spMkLst>
            <pc:docMk/>
            <pc:sldMk cId="2552700697" sldId="287"/>
            <ac:spMk id="5" creationId="{2133E789-6125-0AD7-3178-3A49EDC4F7FC}"/>
          </ac:spMkLst>
        </pc:spChg>
        <pc:spChg chg="add del mod">
          <ac:chgData name="Costello, Kathy (WaTech)" userId="9ffa59df-c3fe-49bb-a994-e0e766e57558" providerId="ADAL" clId="{D73886A1-9A06-42A4-984E-B982DC48B64F}" dt="2024-04-03T18:06:51.571" v="145" actId="478"/>
          <ac:spMkLst>
            <pc:docMk/>
            <pc:sldMk cId="2552700697" sldId="287"/>
            <ac:spMk id="7" creationId="{8A38C4C7-FF4E-96DD-BA6C-B587C0949D34}"/>
          </ac:spMkLst>
        </pc:spChg>
        <pc:spChg chg="mod">
          <ac:chgData name="Costello, Kathy (WaTech)" userId="9ffa59df-c3fe-49bb-a994-e0e766e57558" providerId="ADAL" clId="{D73886A1-9A06-42A4-984E-B982DC48B64F}" dt="2024-04-03T21:00:24.899" v="908" actId="207"/>
          <ac:spMkLst>
            <pc:docMk/>
            <pc:sldMk cId="2552700697" sldId="287"/>
            <ac:spMk id="10" creationId="{F7BDEF64-2D1D-552C-F543-A0ED74B6914B}"/>
          </ac:spMkLst>
        </pc:spChg>
        <pc:spChg chg="mod">
          <ac:chgData name="Costello, Kathy (WaTech)" userId="9ffa59df-c3fe-49bb-a994-e0e766e57558" providerId="ADAL" clId="{D73886A1-9A06-42A4-984E-B982DC48B64F}" dt="2024-04-03T21:00:27.817" v="909" actId="207"/>
          <ac:spMkLst>
            <pc:docMk/>
            <pc:sldMk cId="2552700697" sldId="287"/>
            <ac:spMk id="11" creationId="{CF7B08DD-2AF6-40CB-3685-F739B8C04C56}"/>
          </ac:spMkLst>
        </pc:spChg>
        <pc:graphicFrameChg chg="del">
          <ac:chgData name="Costello, Kathy (WaTech)" userId="9ffa59df-c3fe-49bb-a994-e0e766e57558" providerId="ADAL" clId="{D73886A1-9A06-42A4-984E-B982DC48B64F}" dt="2024-04-03T18:06:45.255" v="144" actId="478"/>
          <ac:graphicFrameMkLst>
            <pc:docMk/>
            <pc:sldMk cId="2552700697" sldId="287"/>
            <ac:graphicFrameMk id="9" creationId="{CD97CDB9-955A-6AA2-5D8F-653DB51309AC}"/>
          </ac:graphicFrameMkLst>
        </pc:graphicFrameChg>
      </pc:sldChg>
      <pc:sldChg chg="addSp delSp modSp add mod">
        <pc:chgData name="Costello, Kathy (WaTech)" userId="9ffa59df-c3fe-49bb-a994-e0e766e57558" providerId="ADAL" clId="{D73886A1-9A06-42A4-984E-B982DC48B64F}" dt="2024-04-03T21:14:48.876" v="1112" actId="20577"/>
        <pc:sldMkLst>
          <pc:docMk/>
          <pc:sldMk cId="1421040153" sldId="288"/>
        </pc:sldMkLst>
        <pc:spChg chg="mod">
          <ac:chgData name="Costello, Kathy (WaTech)" userId="9ffa59df-c3fe-49bb-a994-e0e766e57558" providerId="ADAL" clId="{D73886A1-9A06-42A4-984E-B982DC48B64F}" dt="2024-04-03T21:14:28.169" v="1079" actId="1076"/>
          <ac:spMkLst>
            <pc:docMk/>
            <pc:sldMk cId="1421040153" sldId="288"/>
            <ac:spMk id="2" creationId="{DB2D5C86-6E07-ABC5-6222-4993268A2006}"/>
          </ac:spMkLst>
        </pc:spChg>
        <pc:spChg chg="mod">
          <ac:chgData name="Costello, Kathy (WaTech)" userId="9ffa59df-c3fe-49bb-a994-e0e766e57558" providerId="ADAL" clId="{D73886A1-9A06-42A4-984E-B982DC48B64F}" dt="2024-04-03T21:14:48.876" v="1112" actId="20577"/>
          <ac:spMkLst>
            <pc:docMk/>
            <pc:sldMk cId="1421040153" sldId="288"/>
            <ac:spMk id="5" creationId="{F8A2BE08-63FB-F0B9-7A93-1C67DA52507B}"/>
          </ac:spMkLst>
        </pc:spChg>
        <pc:spChg chg="add del mod">
          <ac:chgData name="Costello, Kathy (WaTech)" userId="9ffa59df-c3fe-49bb-a994-e0e766e57558" providerId="ADAL" clId="{D73886A1-9A06-42A4-984E-B982DC48B64F}" dt="2024-04-03T20:55:57.537" v="694" actId="478"/>
          <ac:spMkLst>
            <pc:docMk/>
            <pc:sldMk cId="1421040153" sldId="288"/>
            <ac:spMk id="7" creationId="{5816396C-582A-35B8-47E8-7114333A7C10}"/>
          </ac:spMkLst>
        </pc:spChg>
        <pc:graphicFrameChg chg="del">
          <ac:chgData name="Costello, Kathy (WaTech)" userId="9ffa59df-c3fe-49bb-a994-e0e766e57558" providerId="ADAL" clId="{D73886A1-9A06-42A4-984E-B982DC48B64F}" dt="2024-04-03T20:55:55.814" v="693" actId="478"/>
          <ac:graphicFrameMkLst>
            <pc:docMk/>
            <pc:sldMk cId="1421040153" sldId="288"/>
            <ac:graphicFrameMk id="9" creationId="{39F745F7-ABA8-6651-05B4-05F01ECF48C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C1D0F-FEF9-47B6-8009-49E67F5BA87D}"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719CE-7A07-483D-B07B-6B66A965B651}" type="slidenum">
              <a:rPr lang="en-US" smtClean="0"/>
              <a:t>‹#›</a:t>
            </a:fld>
            <a:endParaRPr lang="en-US"/>
          </a:p>
        </p:txBody>
      </p:sp>
    </p:spTree>
    <p:extLst>
      <p:ext uri="{BB962C8B-B14F-4D97-AF65-F5344CB8AC3E}">
        <p14:creationId xmlns:p14="http://schemas.microsoft.com/office/powerpoint/2010/main" val="114434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927ABEF-EC4E-461A-B0A7-F21F225E6378}"/>
              </a:ext>
            </a:extLst>
          </p:cNvPr>
          <p:cNvSpPr>
            <a:spLocks noGrp="1"/>
          </p:cNvSpPr>
          <p:nvPr>
            <p:ph type="pic" sz="quarter" idx="13"/>
          </p:nvPr>
        </p:nvSpPr>
        <p:spPr>
          <a:xfrm>
            <a:off x="0" y="-4877"/>
            <a:ext cx="12191999" cy="6867754"/>
          </a:xfrm>
          <a:noFill/>
        </p:spPr>
        <p:txBody>
          <a:bodyPr/>
          <a:lstStyle/>
          <a:p>
            <a:endParaRPr lang="en-US"/>
          </a:p>
        </p:txBody>
      </p:sp>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349885" y="4169287"/>
            <a:ext cx="5853339" cy="61744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349885" y="2067339"/>
            <a:ext cx="5853112" cy="1895061"/>
          </a:xfrm>
        </p:spPr>
        <p:txBody>
          <a:bodyPr>
            <a:noAutofit/>
          </a:bodyPr>
          <a:lstStyle>
            <a:lvl1pPr marL="0" indent="0">
              <a:buNone/>
              <a:defRPr sz="6000">
                <a:latin typeface="Montserrat SemiBold" pitchFamily="2" charset="0"/>
              </a:defRPr>
            </a:lvl1pPr>
          </a:lstStyle>
          <a:p>
            <a:pPr lvl="0"/>
            <a:r>
              <a:rPr lang="en-US"/>
              <a:t>Title</a:t>
            </a:r>
          </a:p>
        </p:txBody>
      </p:sp>
    </p:spTree>
    <p:extLst>
      <p:ext uri="{BB962C8B-B14F-4D97-AF65-F5344CB8AC3E}">
        <p14:creationId xmlns:p14="http://schemas.microsoft.com/office/powerpoint/2010/main" val="31495613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57200" y="2372139"/>
            <a:ext cx="112776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6B50B36-35C9-99B6-E30D-2EF94B490C7D}"/>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8" name="Slide Number Placeholder 7">
            <a:extLst>
              <a:ext uri="{FF2B5EF4-FFF2-40B4-BE49-F238E27FC236}">
                <a16:creationId xmlns:a16="http://schemas.microsoft.com/office/drawing/2014/main" id="{87720FF2-4B35-A6FB-3D1D-00CEBECC8B01}"/>
              </a:ext>
            </a:extLst>
          </p:cNvPr>
          <p:cNvSpPr>
            <a:spLocks noGrp="1"/>
          </p:cNvSpPr>
          <p:nvPr>
            <p:ph type="sldNum" sz="quarter" idx="10"/>
          </p:nvPr>
        </p:nvSpPr>
        <p:spPr/>
        <p:txBody>
          <a:bodyPr/>
          <a:lstStyle/>
          <a:p>
            <a:fld id="{41A437F0-1C7D-42E9-B30E-7C0BBC42B5C2}" type="slidenum">
              <a:rPr lang="en-US" smtClean="0"/>
              <a:t>‹#›</a:t>
            </a:fld>
            <a:endParaRPr lang="en-US"/>
          </a:p>
        </p:txBody>
      </p:sp>
      <p:sp>
        <p:nvSpPr>
          <p:cNvPr id="2" name="Rectangle 1">
            <a:extLst>
              <a:ext uri="{FF2B5EF4-FFF2-40B4-BE49-F238E27FC236}">
                <a16:creationId xmlns:a16="http://schemas.microsoft.com/office/drawing/2014/main" id="{7670789D-0835-51F4-3CD6-9BF2C09BA56D}"/>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pic>
        <p:nvPicPr>
          <p:cNvPr id="4" name="Picture 3" descr="A picture containing text, clipart&#10;&#10;Description automatically generated">
            <a:extLst>
              <a:ext uri="{FF2B5EF4-FFF2-40B4-BE49-F238E27FC236}">
                <a16:creationId xmlns:a16="http://schemas.microsoft.com/office/drawing/2014/main" id="{9854193B-3EE2-A9D1-47C8-CCB6A3106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77859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95F41-B06A-05F3-3CA3-355BF659DAC4}"/>
              </a:ext>
            </a:extLst>
          </p:cNvPr>
          <p:cNvSpPr>
            <a:spLocks noGrp="1"/>
          </p:cNvSpPr>
          <p:nvPr>
            <p:ph type="sldNum" sz="quarter" idx="10"/>
          </p:nvPr>
        </p:nvSpPr>
        <p:spPr/>
        <p:txBody>
          <a:bodyPr/>
          <a:lstStyle/>
          <a:p>
            <a:fld id="{41A437F0-1C7D-42E9-B30E-7C0BBC42B5C2}" type="slidenum">
              <a:rPr lang="en-US" smtClean="0"/>
              <a:t>‹#›</a:t>
            </a:fld>
            <a:endParaRPr lang="en-US"/>
          </a:p>
        </p:txBody>
      </p:sp>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457199" y="2372139"/>
            <a:ext cx="7229061" cy="3722687"/>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886F3F0-F20D-F7A3-00DF-D5817AFDAA56}"/>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7977188" y="2386013"/>
            <a:ext cx="3757612" cy="3722687"/>
          </a:xfrm>
        </p:spPr>
        <p:txBody>
          <a:bodyPr/>
          <a:lstStyle/>
          <a:p>
            <a:endParaRPr lang="en-US"/>
          </a:p>
        </p:txBody>
      </p:sp>
      <p:sp>
        <p:nvSpPr>
          <p:cNvPr id="2" name="Rectangle 1">
            <a:extLst>
              <a:ext uri="{FF2B5EF4-FFF2-40B4-BE49-F238E27FC236}">
                <a16:creationId xmlns:a16="http://schemas.microsoft.com/office/drawing/2014/main" id="{822A69A2-6AF1-54D8-AD27-E2CC974DAC9A}"/>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pic>
        <p:nvPicPr>
          <p:cNvPr id="4" name="Picture 3" descr="A picture containing text, clipart&#10;&#10;Description automatically generated">
            <a:extLst>
              <a:ext uri="{FF2B5EF4-FFF2-40B4-BE49-F238E27FC236}">
                <a16:creationId xmlns:a16="http://schemas.microsoft.com/office/drawing/2014/main" id="{6382E90E-F2A6-1C73-7680-39476EB5A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275280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95F41-B06A-05F3-3CA3-355BF659DAC4}"/>
              </a:ext>
            </a:extLst>
          </p:cNvPr>
          <p:cNvSpPr>
            <a:spLocks noGrp="1"/>
          </p:cNvSpPr>
          <p:nvPr>
            <p:ph type="sldNum" sz="quarter" idx="10"/>
          </p:nvPr>
        </p:nvSpPr>
        <p:spPr/>
        <p:txBody>
          <a:bodyPr/>
          <a:lstStyle/>
          <a:p>
            <a:fld id="{41A437F0-1C7D-42E9-B30E-7C0BBC42B5C2}" type="slidenum">
              <a:rPr lang="en-US" smtClean="0"/>
              <a:t>‹#›</a:t>
            </a:fld>
            <a:endParaRPr lang="en-US"/>
          </a:p>
        </p:txBody>
      </p:sp>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457200" y="2386013"/>
            <a:ext cx="3757612" cy="370881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886F3F0-F20D-F7A3-00DF-D5817AFDAA56}"/>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4479235" y="2386013"/>
            <a:ext cx="7255565" cy="3722687"/>
          </a:xfrm>
        </p:spPr>
        <p:txBody>
          <a:bodyPr/>
          <a:lstStyle/>
          <a:p>
            <a:endParaRPr lang="en-US"/>
          </a:p>
        </p:txBody>
      </p:sp>
      <p:sp>
        <p:nvSpPr>
          <p:cNvPr id="4" name="Rectangle 3">
            <a:extLst>
              <a:ext uri="{FF2B5EF4-FFF2-40B4-BE49-F238E27FC236}">
                <a16:creationId xmlns:a16="http://schemas.microsoft.com/office/drawing/2014/main" id="{0E7C1667-4776-A93A-C49E-C4AD8F0077A6}"/>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pic>
        <p:nvPicPr>
          <p:cNvPr id="8" name="Picture 7" descr="A picture containing text, clipart&#10;&#10;Description automatically generated">
            <a:extLst>
              <a:ext uri="{FF2B5EF4-FFF2-40B4-BE49-F238E27FC236}">
                <a16:creationId xmlns:a16="http://schemas.microsoft.com/office/drawing/2014/main" id="{4391D3F8-5BE5-A042-1314-6ECDE90696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6442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C9EE7-160B-0B5A-3D1D-DDB8D21C87C7}"/>
              </a:ext>
            </a:extLst>
          </p:cNvPr>
          <p:cNvSpPr/>
          <p:nvPr userDrawn="1"/>
        </p:nvSpPr>
        <p:spPr>
          <a:xfrm>
            <a:off x="0" y="0"/>
            <a:ext cx="12192000" cy="685800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picture containing building, grass, outdoor, sky&#10;&#10;Description automatically generated">
            <a:extLst>
              <a:ext uri="{FF2B5EF4-FFF2-40B4-BE49-F238E27FC236}">
                <a16:creationId xmlns:a16="http://schemas.microsoft.com/office/drawing/2014/main" id="{A6042C10-B4B1-5A39-3A53-3A03E8765CB1}"/>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20091" y="-648393"/>
            <a:ext cx="12232180" cy="8154786"/>
          </a:xfrm>
          <a:prstGeom prst="rect">
            <a:avLst/>
          </a:prstGeom>
        </p:spPr>
      </p:pic>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2312504" y="3822024"/>
            <a:ext cx="7566991" cy="61744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2312505" y="2607364"/>
            <a:ext cx="7566991" cy="954157"/>
          </a:xfrm>
        </p:spPr>
        <p:txBody>
          <a:bodyPr>
            <a:noAutofit/>
          </a:bodyPr>
          <a:lstStyle>
            <a:lvl1pPr marL="0" indent="0" algn="l">
              <a:buNone/>
              <a:defRPr sz="6000">
                <a:solidFill>
                  <a:schemeClr val="bg1"/>
                </a:solidFill>
                <a:latin typeface="Montserrat SemiBold" pitchFamily="2" charset="0"/>
              </a:defRPr>
            </a:lvl1pPr>
          </a:lstStyle>
          <a:p>
            <a:pPr lvl="0"/>
            <a:r>
              <a:rPr lang="en-US"/>
              <a:t>Title</a:t>
            </a:r>
          </a:p>
        </p:txBody>
      </p:sp>
      <p:pic>
        <p:nvPicPr>
          <p:cNvPr id="20" name="Picture 19" descr="A picture containing text, clipart&#10;&#10;Description automatically generated">
            <a:extLst>
              <a:ext uri="{FF2B5EF4-FFF2-40B4-BE49-F238E27FC236}">
                <a16:creationId xmlns:a16="http://schemas.microsoft.com/office/drawing/2014/main" id="{34EE0A8B-2692-867F-6ED7-27F227E75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
        <p:nvSpPr>
          <p:cNvPr id="22" name="Rectangle 21">
            <a:extLst>
              <a:ext uri="{FF2B5EF4-FFF2-40B4-BE49-F238E27FC236}">
                <a16:creationId xmlns:a16="http://schemas.microsoft.com/office/drawing/2014/main" id="{C7E1B64D-C610-869A-81E9-8257378600E7}"/>
              </a:ext>
            </a:extLst>
          </p:cNvPr>
          <p:cNvSpPr/>
          <p:nvPr userDrawn="1"/>
        </p:nvSpPr>
        <p:spPr>
          <a:xfrm>
            <a:off x="2312504" y="3597661"/>
            <a:ext cx="7679635" cy="45719"/>
          </a:xfrm>
          <a:prstGeom prst="rect">
            <a:avLst/>
          </a:prstGeom>
          <a:gradFill>
            <a:gsLst>
              <a:gs pos="16000">
                <a:schemeClr val="tx2"/>
              </a:gs>
              <a:gs pos="8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4982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C9EE7-160B-0B5A-3D1D-DDB8D21C87C7}"/>
              </a:ext>
            </a:extLst>
          </p:cNvPr>
          <p:cNvSpPr/>
          <p:nvPr userDrawn="1"/>
        </p:nvSpPr>
        <p:spPr>
          <a:xfrm>
            <a:off x="0" y="0"/>
            <a:ext cx="12192000" cy="6858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picture containing building, grass, outdoor, sky&#10;&#10;Description automatically generated">
            <a:extLst>
              <a:ext uri="{FF2B5EF4-FFF2-40B4-BE49-F238E27FC236}">
                <a16:creationId xmlns:a16="http://schemas.microsoft.com/office/drawing/2014/main" id="{46038392-DE11-F9E1-975E-C7502043A5D6}"/>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40180" y="-648393"/>
            <a:ext cx="12232180" cy="8154786"/>
          </a:xfrm>
          <a:prstGeom prst="rect">
            <a:avLst/>
          </a:prstGeom>
        </p:spPr>
      </p:pic>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460375" y="2061888"/>
            <a:ext cx="11271250" cy="4398547"/>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2" name="Picture 1" descr="Logo&#10;&#10;Description automatically generated">
            <a:extLst>
              <a:ext uri="{FF2B5EF4-FFF2-40B4-BE49-F238E27FC236}">
                <a16:creationId xmlns:a16="http://schemas.microsoft.com/office/drawing/2014/main" id="{EA3E8EB4-6BAF-3865-4F26-80A7A58D5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5" y="458125"/>
            <a:ext cx="2076245" cy="582806"/>
          </a:xfrm>
          <a:prstGeom prst="rect">
            <a:avLst/>
          </a:prstGeom>
        </p:spPr>
      </p:pic>
    </p:spTree>
    <p:extLst>
      <p:ext uri="{BB962C8B-B14F-4D97-AF65-F5344CB8AC3E}">
        <p14:creationId xmlns:p14="http://schemas.microsoft.com/office/powerpoint/2010/main" val="16843054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ubject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460375" y="2442369"/>
            <a:ext cx="4616448" cy="1973263"/>
          </a:xfrm>
        </p:spPr>
        <p:txBody>
          <a:bodyPr/>
          <a:lstStyle/>
          <a:p>
            <a:r>
              <a:rPr lang="en-US"/>
              <a:t>Introduce a new subject here</a:t>
            </a:r>
          </a:p>
        </p:txBody>
      </p:sp>
      <p:sp>
        <p:nvSpPr>
          <p:cNvPr id="8" name="Picture Placeholder 7">
            <a:extLst>
              <a:ext uri="{FF2B5EF4-FFF2-40B4-BE49-F238E27FC236}">
                <a16:creationId xmlns:a16="http://schemas.microsoft.com/office/drawing/2014/main" id="{91E29B6B-AC50-5A73-B093-206F10844B25}"/>
              </a:ext>
            </a:extLst>
          </p:cNvPr>
          <p:cNvSpPr>
            <a:spLocks noGrp="1"/>
          </p:cNvSpPr>
          <p:nvPr>
            <p:ph type="pic" sz="quarter" idx="10"/>
          </p:nvPr>
        </p:nvSpPr>
        <p:spPr>
          <a:xfrm>
            <a:off x="5495925" y="1262063"/>
            <a:ext cx="6696075" cy="4333875"/>
          </a:xfrm>
        </p:spPr>
        <p:txBody>
          <a:bodyPr/>
          <a:lstStyle/>
          <a:p>
            <a:endParaRPr lang="en-US"/>
          </a:p>
        </p:txBody>
      </p:sp>
      <p:pic>
        <p:nvPicPr>
          <p:cNvPr id="3" name="Picture 2" descr="Logo&#10;&#10;Description automatically generated">
            <a:extLst>
              <a:ext uri="{FF2B5EF4-FFF2-40B4-BE49-F238E27FC236}">
                <a16:creationId xmlns:a16="http://schemas.microsoft.com/office/drawing/2014/main" id="{870EAB98-AB58-83C3-7E4B-5F11BA4D6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375" y="458125"/>
            <a:ext cx="2076245" cy="582806"/>
          </a:xfrm>
          <a:prstGeom prst="rect">
            <a:avLst/>
          </a:prstGeom>
        </p:spPr>
      </p:pic>
    </p:spTree>
    <p:extLst>
      <p:ext uri="{BB962C8B-B14F-4D97-AF65-F5344CB8AC3E}">
        <p14:creationId xmlns:p14="http://schemas.microsoft.com/office/powerpoint/2010/main" val="2597968071"/>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3840" userDrawn="1">
          <p15:clr>
            <a:srgbClr val="FBAE40"/>
          </p15:clr>
        </p15:guide>
        <p15:guide id="3" pos="288" userDrawn="1">
          <p15:clr>
            <a:srgbClr val="FBAE40"/>
          </p15:clr>
        </p15:guide>
        <p15:guide id="4" orient="horz" pos="22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ew Subject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1393825" y="3069091"/>
            <a:ext cx="2606675" cy="1973263"/>
          </a:xfrm>
        </p:spPr>
        <p:txBody>
          <a:bodyPr/>
          <a:lstStyle>
            <a:lvl1pPr>
              <a:defRPr/>
            </a:lvl1pPr>
          </a:lstStyle>
          <a:p>
            <a:r>
              <a:rPr lang="en-US"/>
              <a:t>Todays</a:t>
            </a:r>
            <a:br>
              <a:rPr lang="en-US"/>
            </a:br>
            <a:r>
              <a:rPr lang="en-US"/>
              <a:t>Agenda</a:t>
            </a:r>
          </a:p>
        </p:txBody>
      </p:sp>
      <p:pic>
        <p:nvPicPr>
          <p:cNvPr id="3" name="Picture 2" descr="Logo&#10;&#10;Description automatically generated">
            <a:extLst>
              <a:ext uri="{FF2B5EF4-FFF2-40B4-BE49-F238E27FC236}">
                <a16:creationId xmlns:a16="http://schemas.microsoft.com/office/drawing/2014/main" id="{870EAB98-AB58-83C3-7E4B-5F11BA4D6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7878" y="458125"/>
            <a:ext cx="2076245" cy="582806"/>
          </a:xfrm>
          <a:prstGeom prst="rect">
            <a:avLst/>
          </a:prstGeom>
        </p:spPr>
      </p:pic>
      <p:sp>
        <p:nvSpPr>
          <p:cNvPr id="4" name="Rectangle 3">
            <a:extLst>
              <a:ext uri="{FF2B5EF4-FFF2-40B4-BE49-F238E27FC236}">
                <a16:creationId xmlns:a16="http://schemas.microsoft.com/office/drawing/2014/main" id="{9BEA1215-3398-CA55-123C-4D99A1D7499B}"/>
              </a:ext>
            </a:extLst>
          </p:cNvPr>
          <p:cNvSpPr/>
          <p:nvPr userDrawn="1"/>
        </p:nvSpPr>
        <p:spPr>
          <a:xfrm>
            <a:off x="4448711" y="1253447"/>
            <a:ext cx="91398" cy="5604553"/>
          </a:xfrm>
          <a:prstGeom prst="rect">
            <a:avLst/>
          </a:prstGeom>
          <a:gradFill>
            <a:gsLst>
              <a:gs pos="0">
                <a:schemeClr val="tx2">
                  <a:alpha val="0"/>
                </a:schemeClr>
              </a:gs>
              <a:gs pos="100000">
                <a:schemeClr val="tx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229B7C-6AB1-E2B9-555F-50059E7976E4}"/>
              </a:ext>
            </a:extLst>
          </p:cNvPr>
          <p:cNvSpPr/>
          <p:nvPr userDrawn="1"/>
        </p:nvSpPr>
        <p:spPr>
          <a:xfrm>
            <a:off x="4985657" y="1816569"/>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18DA59-F5FF-E278-F261-8C879ACCB714}"/>
              </a:ext>
            </a:extLst>
          </p:cNvPr>
          <p:cNvSpPr/>
          <p:nvPr userDrawn="1"/>
        </p:nvSpPr>
        <p:spPr>
          <a:xfrm>
            <a:off x="4985657" y="2576857"/>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07CF7C-E05E-3655-15F9-90FA88014D0E}"/>
              </a:ext>
            </a:extLst>
          </p:cNvPr>
          <p:cNvSpPr/>
          <p:nvPr userDrawn="1"/>
        </p:nvSpPr>
        <p:spPr>
          <a:xfrm>
            <a:off x="4985657" y="3337144"/>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A0FE21-B466-3040-15C0-97A11F9E885E}"/>
              </a:ext>
            </a:extLst>
          </p:cNvPr>
          <p:cNvSpPr/>
          <p:nvPr userDrawn="1"/>
        </p:nvSpPr>
        <p:spPr>
          <a:xfrm>
            <a:off x="4985657" y="4087158"/>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7457B2-18A8-949E-0082-86D3B8D3C6A6}"/>
              </a:ext>
            </a:extLst>
          </p:cNvPr>
          <p:cNvSpPr/>
          <p:nvPr userDrawn="1"/>
        </p:nvSpPr>
        <p:spPr>
          <a:xfrm>
            <a:off x="4985657" y="4847446"/>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EC7907-B553-82D4-E817-9FC0B7BF594D}"/>
              </a:ext>
            </a:extLst>
          </p:cNvPr>
          <p:cNvSpPr/>
          <p:nvPr userDrawn="1"/>
        </p:nvSpPr>
        <p:spPr>
          <a:xfrm>
            <a:off x="4985657" y="5607733"/>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822472"/>
      </p:ext>
    </p:extLst>
  </p:cSld>
  <p:clrMapOvr>
    <a:masterClrMapping/>
  </p:clrMapOvr>
  <p:extLst>
    <p:ext uri="{DCECCB84-F9BA-43D5-87BE-67443E8EF086}">
      <p15:sldGuideLst xmlns:p15="http://schemas.microsoft.com/office/powerpoint/2012/main">
        <p15:guide id="1" orient="horz" pos="288">
          <p15:clr>
            <a:srgbClr val="FBAE40"/>
          </p15:clr>
        </p15:guide>
        <p15:guide id="2" pos="3840">
          <p15:clr>
            <a:srgbClr val="FBAE40"/>
          </p15:clr>
        </p15:guide>
        <p15:guide id="3" pos="288">
          <p15:clr>
            <a:srgbClr val="FBAE40"/>
          </p15:clr>
        </p15:guide>
        <p15:guide id="4"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ubject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460374" y="2442369"/>
            <a:ext cx="8295999" cy="1973263"/>
          </a:xfrm>
        </p:spPr>
        <p:txBody>
          <a:bodyPr/>
          <a:lstStyle>
            <a:lvl1pPr>
              <a:defRPr/>
            </a:lvl1pPr>
          </a:lstStyle>
          <a:p>
            <a:r>
              <a:rPr lang="en-US"/>
              <a:t>Introduce a new subject here</a:t>
            </a:r>
          </a:p>
        </p:txBody>
      </p:sp>
      <p:pic>
        <p:nvPicPr>
          <p:cNvPr id="4" name="Picture 3" descr="A picture containing skyscraper&#10;&#10;Description automatically generated">
            <a:extLst>
              <a:ext uri="{FF2B5EF4-FFF2-40B4-BE49-F238E27FC236}">
                <a16:creationId xmlns:a16="http://schemas.microsoft.com/office/drawing/2014/main" id="{AB9AF339-22EC-52C1-2355-319E9F0A71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6941" y="0"/>
            <a:ext cx="8875059" cy="6858000"/>
          </a:xfrm>
          <a:prstGeom prst="rect">
            <a:avLst/>
          </a:prstGeom>
        </p:spPr>
      </p:pic>
      <p:sp>
        <p:nvSpPr>
          <p:cNvPr id="3" name="Slide Number Placeholder 2">
            <a:extLst>
              <a:ext uri="{FF2B5EF4-FFF2-40B4-BE49-F238E27FC236}">
                <a16:creationId xmlns:a16="http://schemas.microsoft.com/office/drawing/2014/main" id="{EFB43EFF-94EE-70AC-98C7-DA43CD41E8E6}"/>
              </a:ext>
            </a:extLst>
          </p:cNvPr>
          <p:cNvSpPr>
            <a:spLocks noGrp="1"/>
          </p:cNvSpPr>
          <p:nvPr>
            <p:ph type="sldNum" sz="quarter" idx="10"/>
          </p:nvPr>
        </p:nvSpPr>
        <p:spPr/>
        <p:txBody>
          <a:bodyPr/>
          <a:lstStyle/>
          <a:p>
            <a:fld id="{41A437F0-1C7D-42E9-B30E-7C0BBC42B5C2}"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44563953-54E3-E44E-0A2F-292F59B4D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375" y="458125"/>
            <a:ext cx="2076245" cy="582806"/>
          </a:xfrm>
          <a:prstGeom prst="rect">
            <a:avLst/>
          </a:prstGeom>
        </p:spPr>
      </p:pic>
    </p:spTree>
    <p:extLst>
      <p:ext uri="{BB962C8B-B14F-4D97-AF65-F5344CB8AC3E}">
        <p14:creationId xmlns:p14="http://schemas.microsoft.com/office/powerpoint/2010/main" val="6161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Out Ide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CF691E-CAE1-4A66-A0D3-8DA5B9325C7F}"/>
              </a:ext>
            </a:extLst>
          </p:cNvPr>
          <p:cNvSpPr/>
          <p:nvPr userDrawn="1"/>
        </p:nvSpPr>
        <p:spPr>
          <a:xfrm>
            <a:off x="793673" y="666750"/>
            <a:ext cx="10604656" cy="5524502"/>
          </a:xfrm>
          <a:prstGeom prst="rect">
            <a:avLst/>
          </a:prstGeom>
          <a:noFill/>
          <a:ln w="889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ACF6445-FC66-C8FD-2E4D-01F6CB21EC66}"/>
              </a:ext>
            </a:extLst>
          </p:cNvPr>
          <p:cNvSpPr>
            <a:spLocks noGrp="1"/>
          </p:cNvSpPr>
          <p:nvPr>
            <p:ph type="sldNum" sz="quarter" idx="10"/>
          </p:nvPr>
        </p:nvSpPr>
        <p:spPr/>
        <p:txBody>
          <a:bodyPr/>
          <a:lstStyle/>
          <a:p>
            <a:fld id="{41A437F0-1C7D-42E9-B30E-7C0BBC42B5C2}" type="slidenum">
              <a:rPr lang="en-US" smtClean="0"/>
              <a:t>‹#›</a:t>
            </a:fld>
            <a:endParaRPr lang="en-US"/>
          </a:p>
        </p:txBody>
      </p:sp>
    </p:spTree>
    <p:extLst>
      <p:ext uri="{BB962C8B-B14F-4D97-AF65-F5344CB8AC3E}">
        <p14:creationId xmlns:p14="http://schemas.microsoft.com/office/powerpoint/2010/main" val="13978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72B9354-46E8-B932-76D0-6CE5F782466D}"/>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57200" y="2372139"/>
            <a:ext cx="5511800" cy="3930554"/>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A0AB4-EF1F-4F68-B234-1E1766F238BE}"/>
              </a:ext>
            </a:extLst>
          </p:cNvPr>
          <p:cNvSpPr>
            <a:spLocks noGrp="1"/>
          </p:cNvSpPr>
          <p:nvPr>
            <p:ph sz="half" idx="2"/>
          </p:nvPr>
        </p:nvSpPr>
        <p:spPr>
          <a:xfrm>
            <a:off x="6223000" y="2372139"/>
            <a:ext cx="5511800" cy="3930554"/>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B85B220-4F1F-4A05-86B2-8A53F1D5A535}"/>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46C1DC3B-6931-1D8D-035D-E2A00AE18518}"/>
              </a:ext>
            </a:extLst>
          </p:cNvPr>
          <p:cNvSpPr>
            <a:spLocks noGrp="1"/>
          </p:cNvSpPr>
          <p:nvPr>
            <p:ph type="sldNum" sz="quarter" idx="10"/>
          </p:nvPr>
        </p:nvSpPr>
        <p:spPr/>
        <p:txBody>
          <a:bodyPr/>
          <a:lstStyle/>
          <a:p>
            <a:fld id="{41A437F0-1C7D-42E9-B30E-7C0BBC42B5C2}" type="slidenum">
              <a:rPr lang="en-US" smtClean="0"/>
              <a:t>‹#›</a:t>
            </a:fld>
            <a:endParaRPr lang="en-US"/>
          </a:p>
        </p:txBody>
      </p:sp>
      <p:pic>
        <p:nvPicPr>
          <p:cNvPr id="6" name="Picture 5" descr="A picture containing text, clipart&#10;&#10;Description automatically generated">
            <a:extLst>
              <a:ext uri="{FF2B5EF4-FFF2-40B4-BE49-F238E27FC236}">
                <a16:creationId xmlns:a16="http://schemas.microsoft.com/office/drawing/2014/main" id="{38A09DA5-6037-8EFC-53AE-A9F2B7023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188354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699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56010A-A0A2-6295-EB13-DCE3382AE228}"/>
              </a:ext>
            </a:extLst>
          </p:cNvPr>
          <p:cNvSpPr>
            <a:spLocks noGrp="1"/>
          </p:cNvSpPr>
          <p:nvPr>
            <p:ph sz="half" idx="10"/>
          </p:nvPr>
        </p:nvSpPr>
        <p:spPr>
          <a:xfrm>
            <a:off x="43053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72026B88-0D4B-0CEF-B566-96F1CD3D8E1F}"/>
              </a:ext>
            </a:extLst>
          </p:cNvPr>
          <p:cNvSpPr>
            <a:spLocks noGrp="1"/>
          </p:cNvSpPr>
          <p:nvPr>
            <p:ph sz="half" idx="11"/>
          </p:nvPr>
        </p:nvSpPr>
        <p:spPr>
          <a:xfrm>
            <a:off x="81534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D8240CE5-C4B2-6952-C68C-6289B9B51D19}"/>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23" name="Slide Number Placeholder 22">
            <a:extLst>
              <a:ext uri="{FF2B5EF4-FFF2-40B4-BE49-F238E27FC236}">
                <a16:creationId xmlns:a16="http://schemas.microsoft.com/office/drawing/2014/main" id="{DFD8E771-8FAA-A0CE-985E-B68DE5B52BEF}"/>
              </a:ext>
            </a:extLst>
          </p:cNvPr>
          <p:cNvSpPr>
            <a:spLocks noGrp="1"/>
          </p:cNvSpPr>
          <p:nvPr>
            <p:ph type="sldNum" sz="quarter" idx="12"/>
          </p:nvPr>
        </p:nvSpPr>
        <p:spPr/>
        <p:txBody>
          <a:bodyPr/>
          <a:lstStyle/>
          <a:p>
            <a:fld id="{41A437F0-1C7D-42E9-B30E-7C0BBC42B5C2}" type="slidenum">
              <a:rPr lang="en-US" smtClean="0"/>
              <a:t>‹#›</a:t>
            </a:fld>
            <a:endParaRPr lang="en-US"/>
          </a:p>
        </p:txBody>
      </p:sp>
      <p:sp>
        <p:nvSpPr>
          <p:cNvPr id="2" name="Rectangle 1">
            <a:extLst>
              <a:ext uri="{FF2B5EF4-FFF2-40B4-BE49-F238E27FC236}">
                <a16:creationId xmlns:a16="http://schemas.microsoft.com/office/drawing/2014/main" id="{C548B32B-5000-03D3-78EE-953DE5C82FDE}"/>
              </a:ext>
            </a:extLst>
          </p:cNvPr>
          <p:cNvSpPr/>
          <p:nvPr userDrawn="1"/>
        </p:nvSpPr>
        <p:spPr>
          <a:xfrm>
            <a:off x="0" y="0"/>
            <a:ext cx="12192000" cy="1254642"/>
          </a:xfrm>
          <a:prstGeom prst="rect">
            <a:avLst/>
          </a:prstGeom>
          <a:gradFill>
            <a:gsLst>
              <a:gs pos="100000">
                <a:schemeClr val="tx1"/>
              </a:gs>
              <a:gs pos="100000">
                <a:schemeClr val="tx1">
                  <a:alpha val="0"/>
                </a:schemeClr>
              </a:gs>
              <a:gs pos="0">
                <a:schemeClr val="tx2"/>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a:p>
        </p:txBody>
      </p:sp>
      <p:pic>
        <p:nvPicPr>
          <p:cNvPr id="4" name="Picture 3" descr="A picture containing text, clipart&#10;&#10;Description automatically generated">
            <a:extLst>
              <a:ext uri="{FF2B5EF4-FFF2-40B4-BE49-F238E27FC236}">
                <a16:creationId xmlns:a16="http://schemas.microsoft.com/office/drawing/2014/main" id="{AC5EC514-C883-7A34-D9BC-54D597D344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86" y="173774"/>
            <a:ext cx="2609875" cy="1176706"/>
          </a:xfrm>
          <a:prstGeom prst="rect">
            <a:avLst/>
          </a:prstGeom>
        </p:spPr>
      </p:pic>
    </p:spTree>
    <p:extLst>
      <p:ext uri="{BB962C8B-B14F-4D97-AF65-F5344CB8AC3E}">
        <p14:creationId xmlns:p14="http://schemas.microsoft.com/office/powerpoint/2010/main" val="261421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5E165-0CE6-4AF1-8483-18A106B6B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EC444-E9CE-4430-8527-C788DF03E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AC15DB-C4FE-4BD6-9819-9C671331E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437F0-1C7D-42E9-B30E-7C0BBC42B5C2}" type="slidenum">
              <a:rPr lang="en-US" smtClean="0"/>
              <a:t>‹#›</a:t>
            </a:fld>
            <a:endParaRPr lang="en-US"/>
          </a:p>
        </p:txBody>
      </p:sp>
    </p:spTree>
    <p:extLst>
      <p:ext uri="{BB962C8B-B14F-4D97-AF65-F5344CB8AC3E}">
        <p14:creationId xmlns:p14="http://schemas.microsoft.com/office/powerpoint/2010/main" val="199978935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9" r:id="rId4"/>
    <p:sldLayoutId id="2147483667" r:id="rId5"/>
    <p:sldLayoutId id="2147483660" r:id="rId6"/>
    <p:sldLayoutId id="2147483658" r:id="rId7"/>
    <p:sldLayoutId id="2147483652" r:id="rId8"/>
    <p:sldLayoutId id="2147483662" r:id="rId9"/>
    <p:sldLayoutId id="2147483661" r:id="rId10"/>
    <p:sldLayoutId id="2147483663"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88" userDrawn="1">
          <p15:clr>
            <a:srgbClr val="F26B43"/>
          </p15:clr>
        </p15:guide>
        <p15:guide id="3" pos="73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atech.wa.gov/sites/default/files/2023-11/ITIB%20Criteria%20with%20Rating%20Descriptions%202.0-published%2092023.doc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C61ADFA-A72A-4A03-91CE-C677BBC15C86}"/>
              </a:ext>
            </a:extLst>
          </p:cNvPr>
          <p:cNvSpPr>
            <a:spLocks noGrp="1"/>
          </p:cNvSpPr>
          <p:nvPr>
            <p:ph type="subTitle" idx="1"/>
          </p:nvPr>
        </p:nvSpPr>
        <p:spPr>
          <a:xfrm>
            <a:off x="117231" y="1160585"/>
            <a:ext cx="12074769" cy="5580184"/>
          </a:xfrm>
        </p:spPr>
        <p:txBody>
          <a:bodyPr>
            <a:normAutofit fontScale="92500" lnSpcReduction="10000"/>
          </a:bodyPr>
          <a:lstStyle/>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This template is for agencies requesting funding from the Innovation and Legacy Modernization Fund.  </a:t>
            </a:r>
            <a:r>
              <a:rPr lang="en-US" sz="2000">
                <a:solidFill>
                  <a:srgbClr val="002060"/>
                </a:solidFill>
                <a:latin typeface="Avenir Next LT Pro" panose="020B0504020202020204" pitchFamily="34" charset="0"/>
              </a:rPr>
              <a:t>This is the </a:t>
            </a:r>
            <a:r>
              <a:rPr lang="en-US" sz="2000" u="sng">
                <a:solidFill>
                  <a:srgbClr val="002060"/>
                </a:solidFill>
                <a:latin typeface="Avenir Next LT Pro" panose="020B0504020202020204" pitchFamily="34" charset="0"/>
              </a:rPr>
              <a:t>opportunity to tell your story </a:t>
            </a:r>
            <a:r>
              <a:rPr lang="en-US" sz="2000">
                <a:solidFill>
                  <a:srgbClr val="002060"/>
                </a:solidFill>
                <a:latin typeface="Avenir Next LT Pro" panose="020B0504020202020204" pitchFamily="34" charset="0"/>
              </a:rPr>
              <a:t>to the Information Technology Investment Board (ITIB) in </a:t>
            </a:r>
            <a:r>
              <a:rPr lang="en-US" sz="2000" u="sng">
                <a:solidFill>
                  <a:srgbClr val="002060"/>
                </a:solidFill>
                <a:latin typeface="Avenir Next LT Pro" panose="020B0504020202020204" pitchFamily="34" charset="0"/>
              </a:rPr>
              <a:t>as creative and compelling a format as possible</a:t>
            </a:r>
            <a:r>
              <a:rPr lang="en-US" sz="2000">
                <a:solidFill>
                  <a:srgbClr val="002060"/>
                </a:solidFill>
                <a:latin typeface="Avenir Next LT Pro" panose="020B0504020202020204" pitchFamily="34" charset="0"/>
              </a:rPr>
              <a:t>. </a:t>
            </a:r>
          </a:p>
          <a:p>
            <a:pPr marL="457200" indent="-457200">
              <a:lnSpc>
                <a:spcPct val="120000"/>
              </a:lnSpc>
              <a:buFont typeface="Arial" panose="020B0604020202020204" pitchFamily="34" charset="0"/>
              <a:buChar char="•"/>
              <a:defRPr/>
            </a:pPr>
            <a:r>
              <a:rPr kumimoji="0" lang="en-US" sz="2000" b="0"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Each slide covers a topic you should include in your proposal. </a:t>
            </a:r>
            <a:endParaRPr lang="en-US" sz="2000">
              <a:solidFill>
                <a:srgbClr val="002060"/>
              </a:solidFill>
              <a:latin typeface="Avenir Next LT Pro" panose="020B0504020202020204" pitchFamily="34" charset="0"/>
            </a:endParaRPr>
          </a:p>
          <a:p>
            <a:pPr marL="457200" indent="-457200">
              <a:lnSpc>
                <a:spcPct val="120000"/>
              </a:lnSpc>
              <a:buFont typeface="Arial" panose="020B0604020202020204" pitchFamily="34" charset="0"/>
              <a:buChar char="•"/>
              <a:defRPr/>
            </a:pPr>
            <a:r>
              <a:rPr lang="en-US" sz="2000" i="1">
                <a:solidFill>
                  <a:srgbClr val="002060"/>
                </a:solidFill>
                <a:latin typeface="Avenir Next LT Pro" panose="020B0504020202020204" pitchFamily="34" charset="0"/>
              </a:rPr>
              <a:t>Agencies may use their own PowerPoint format but </a:t>
            </a:r>
            <a:r>
              <a:rPr lang="en-US" sz="2000" b="1" i="1">
                <a:solidFill>
                  <a:srgbClr val="002060"/>
                </a:solidFill>
                <a:latin typeface="Avenir Next LT Pro" panose="020B0504020202020204" pitchFamily="34" charset="0"/>
              </a:rPr>
              <a:t>must include all the identified topics in the pitch deck template</a:t>
            </a:r>
            <a:r>
              <a:rPr lang="en-US" sz="2000" i="1">
                <a:solidFill>
                  <a:srgbClr val="002060"/>
                </a:solidFill>
                <a:latin typeface="Avenir Next LT Pro" panose="020B0504020202020204" pitchFamily="34" charset="0"/>
              </a:rPr>
              <a:t>. </a:t>
            </a:r>
          </a:p>
          <a:p>
            <a:pPr marL="457200" indent="-457200">
              <a:lnSpc>
                <a:spcPct val="120000"/>
              </a:lnSpc>
              <a:buFont typeface="Arial" panose="020B0604020202020204" pitchFamily="34" charset="0"/>
              <a:buChar char="•"/>
              <a:defRPr/>
            </a:pPr>
            <a:r>
              <a:rPr lang="en-US" sz="2000">
                <a:solidFill>
                  <a:srgbClr val="002060"/>
                </a:solidFill>
                <a:latin typeface="Avenir Next LT Pro" panose="020B0504020202020204" pitchFamily="34" charset="0"/>
              </a:rPr>
              <a:t>Agencies may include additional slides and information to tell their story.  </a:t>
            </a:r>
          </a:p>
          <a:p>
            <a:pPr marL="457200" indent="-457200">
              <a:lnSpc>
                <a:spcPct val="120000"/>
              </a:lnSpc>
              <a:buFont typeface="Arial" panose="020B0604020202020204" pitchFamily="34" charset="0"/>
              <a:buChar char="•"/>
              <a:defRPr/>
            </a:pPr>
            <a:r>
              <a:rPr lang="en-US" sz="2000">
                <a:solidFill>
                  <a:srgbClr val="002060"/>
                </a:solidFill>
                <a:latin typeface="Avenir Next LT Pro" panose="020B0504020202020204" pitchFamily="34" charset="0"/>
              </a:rPr>
              <a:t>Agencies may submit additional supporting documentation with their pitch deck (I.e., project schedule, feasibility study, etc.)  </a:t>
            </a:r>
            <a:r>
              <a:rPr lang="en-US" sz="2000" u="sng">
                <a:solidFill>
                  <a:srgbClr val="002060"/>
                </a:solidFill>
                <a:latin typeface="Avenir Next LT Pro" panose="020B0504020202020204" pitchFamily="34" charset="0"/>
              </a:rPr>
              <a:t>However, this documentation cannot take the place of a completed pitch deck</a:t>
            </a:r>
            <a:r>
              <a:rPr lang="en-US" sz="2000">
                <a:solidFill>
                  <a:srgbClr val="002060"/>
                </a:solidFill>
                <a:latin typeface="Avenir Next LT Pro" panose="020B0504020202020204" pitchFamily="34" charset="0"/>
              </a:rPr>
              <a:t>. </a:t>
            </a:r>
          </a:p>
          <a:p>
            <a:pPr marL="457200" marR="0" lvl="0" indent="-4572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The </a:t>
            </a:r>
            <a:r>
              <a:rPr kumimoji="0" lang="en-US" sz="2000" b="1"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total time allotted </a:t>
            </a:r>
            <a:r>
              <a:rPr kumimoji="0" lang="en-US" sz="2000"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for the agency pitch </a:t>
            </a:r>
            <a:r>
              <a:rPr kumimoji="0" lang="en-US" sz="2000" b="1"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is 10 minutes.</a:t>
            </a:r>
            <a:r>
              <a:rPr kumimoji="0" lang="en-US" sz="2000"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rPr>
              <a:t>  Structure your slides to accommodate this timeframe.</a:t>
            </a:r>
          </a:p>
          <a:p>
            <a:pPr marL="457200" marR="0" lvl="0" indent="-457200"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2000">
                <a:solidFill>
                  <a:srgbClr val="002060"/>
                </a:solidFill>
                <a:latin typeface="Avenir Next LT Pro" panose="020B0504020202020204" pitchFamily="34" charset="0"/>
              </a:rPr>
              <a:t>The board will have 5 minutes to ask questions about your project at the pitch meeting. Agencies are encouraged to bring both the business and technical sponsors and the assigned project manager to the pitch meeting. </a:t>
            </a:r>
            <a:endParaRPr kumimoji="0" lang="en-US" sz="2000" i="0" u="none" strike="noStrike" kern="1200" cap="none" spc="0" normalizeH="0" baseline="0" noProof="0">
              <a:ln>
                <a:noFill/>
              </a:ln>
              <a:solidFill>
                <a:srgbClr val="002060"/>
              </a:solidFill>
              <a:effectLst/>
              <a:uLnTx/>
              <a:uFillTx/>
              <a:latin typeface="Avenir Next LT Pro" panose="020B0504020202020204" pitchFamily="34" charset="0"/>
              <a:ea typeface="+mn-ea"/>
              <a:cs typeface="+mn-cs"/>
            </a:endParaRPr>
          </a:p>
        </p:txBody>
      </p:sp>
      <p:sp>
        <p:nvSpPr>
          <p:cNvPr id="5" name="Text Placeholder 4">
            <a:extLst>
              <a:ext uri="{FF2B5EF4-FFF2-40B4-BE49-F238E27FC236}">
                <a16:creationId xmlns:a16="http://schemas.microsoft.com/office/drawing/2014/main" id="{F4E4C904-4F19-414B-B1E0-368E60940475}"/>
              </a:ext>
            </a:extLst>
          </p:cNvPr>
          <p:cNvSpPr>
            <a:spLocks noGrp="1"/>
          </p:cNvSpPr>
          <p:nvPr>
            <p:ph type="body" sz="quarter" idx="4294967295"/>
          </p:nvPr>
        </p:nvSpPr>
        <p:spPr>
          <a:xfrm>
            <a:off x="5574578" y="117231"/>
            <a:ext cx="6493681" cy="821636"/>
          </a:xfrm>
        </p:spPr>
        <p:txBody>
          <a:bodyPr>
            <a:normAutofit lnSpcReduction="10000"/>
          </a:bodyPr>
          <a:lstStyle/>
          <a:p>
            <a:pPr marL="0" indent="0" algn="ctr">
              <a:buNone/>
            </a:pPr>
            <a:r>
              <a:rPr lang="en-US" sz="2400"/>
              <a:t>Innovation and Modernization Fund</a:t>
            </a:r>
          </a:p>
          <a:p>
            <a:pPr marL="0" indent="0" algn="ctr">
              <a:buNone/>
            </a:pPr>
            <a:r>
              <a:rPr lang="en-US" sz="2400"/>
              <a:t>Agency Pitch Deck Template </a:t>
            </a:r>
          </a:p>
        </p:txBody>
      </p:sp>
    </p:spTree>
    <p:extLst>
      <p:ext uri="{BB962C8B-B14F-4D97-AF65-F5344CB8AC3E}">
        <p14:creationId xmlns:p14="http://schemas.microsoft.com/office/powerpoint/2010/main" val="371408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0F4BBF-436B-9354-1A88-F5A8904AC1BD}"/>
              </a:ext>
            </a:extLst>
          </p:cNvPr>
          <p:cNvSpPr>
            <a:spLocks noGrp="1"/>
          </p:cNvSpPr>
          <p:nvPr>
            <p:ph sz="half" idx="1"/>
          </p:nvPr>
        </p:nvSpPr>
        <p:spPr>
          <a:xfrm>
            <a:off x="457200" y="1508818"/>
            <a:ext cx="11277600" cy="4692553"/>
          </a:xfrm>
        </p:spPr>
        <p:txBody>
          <a:bodyPr>
            <a:normAutofit/>
          </a:bodyPr>
          <a:lstStyle/>
          <a:p>
            <a:pPr marL="0" lvl="0" indent="0" rtl="0">
              <a:lnSpc>
                <a:spcPct val="115000"/>
              </a:lnSpc>
              <a:spcBef>
                <a:spcPts val="0"/>
              </a:spcBef>
              <a:spcAft>
                <a:spcPts val="0"/>
              </a:spcAft>
              <a:buNone/>
            </a:pPr>
            <a:r>
              <a:rPr lang="en-US" i="1" dirty="0"/>
              <a:t>Effective r</a:t>
            </a:r>
            <a:r>
              <a:rPr lang="en-US" sz="2800" i="1" dirty="0"/>
              <a:t>isk </a:t>
            </a:r>
            <a:r>
              <a:rPr lang="en-US" i="1" dirty="0"/>
              <a:t>planning is critical for project success. As part of the project proposal, agencies should describe their risk planning process and </a:t>
            </a:r>
            <a:r>
              <a:rPr lang="en-US" sz="2800" i="1" dirty="0"/>
              <a:t>the risks identified during the risk planning. </a:t>
            </a:r>
          </a:p>
          <a:p>
            <a:pPr marL="0" lvl="0" indent="0" rtl="0">
              <a:lnSpc>
                <a:spcPct val="115000"/>
              </a:lnSpc>
              <a:spcBef>
                <a:spcPts val="0"/>
              </a:spcBef>
              <a:spcAft>
                <a:spcPts val="0"/>
              </a:spcAft>
              <a:buNone/>
            </a:pPr>
            <a:endParaRPr lang="en-US" sz="2800" i="1" dirty="0"/>
          </a:p>
          <a:p>
            <a:pPr marL="457200" indent="-342900">
              <a:lnSpc>
                <a:spcPct val="115000"/>
              </a:lnSpc>
              <a:spcBef>
                <a:spcPts val="0"/>
              </a:spcBef>
              <a:buSzPts val="1800"/>
              <a:buFont typeface="Arial" panose="020B0604020202020204" pitchFamily="34" charset="0"/>
              <a:buChar char="●"/>
            </a:pPr>
            <a:r>
              <a:rPr lang="en-US" dirty="0"/>
              <a:t>What risks have you identified for this project? </a:t>
            </a:r>
          </a:p>
          <a:p>
            <a:pPr marL="457200" indent="-342900">
              <a:lnSpc>
                <a:spcPct val="115000"/>
              </a:lnSpc>
              <a:spcBef>
                <a:spcPts val="0"/>
              </a:spcBef>
              <a:buSzPts val="1800"/>
              <a:buFont typeface="Arial" panose="020B0604020202020204" pitchFamily="34" charset="0"/>
              <a:buChar char="●"/>
            </a:pPr>
            <a:r>
              <a:rPr lang="en-US" dirty="0"/>
              <a:t>What would cause the risk to occur?  </a:t>
            </a:r>
          </a:p>
          <a:p>
            <a:pPr marL="457200" indent="-342900">
              <a:lnSpc>
                <a:spcPct val="115000"/>
              </a:lnSpc>
              <a:spcBef>
                <a:spcPts val="0"/>
              </a:spcBef>
              <a:buSzPts val="1800"/>
              <a:buFont typeface="Arial" panose="020B0604020202020204" pitchFamily="34" charset="0"/>
              <a:buChar char="●"/>
            </a:pPr>
            <a:r>
              <a:rPr lang="en-US" dirty="0"/>
              <a:t>What are the effects if the risk does occur? </a:t>
            </a:r>
          </a:p>
          <a:p>
            <a:pPr marL="457200" indent="-342900">
              <a:lnSpc>
                <a:spcPct val="115000"/>
              </a:lnSpc>
              <a:spcBef>
                <a:spcPts val="0"/>
              </a:spcBef>
              <a:buSzPts val="1800"/>
              <a:buFont typeface="Arial" panose="020B0604020202020204" pitchFamily="34" charset="0"/>
              <a:buChar char="●"/>
            </a:pPr>
            <a:r>
              <a:rPr lang="en-US" sz="2800" dirty="0"/>
              <a:t>How will you mitigate </a:t>
            </a:r>
            <a:r>
              <a:rPr lang="en-US" dirty="0"/>
              <a:t>each of thes</a:t>
            </a:r>
            <a:r>
              <a:rPr lang="en-US" sz="2800" dirty="0"/>
              <a:t>e risks?</a:t>
            </a:r>
          </a:p>
          <a:p>
            <a:pPr marL="457200" indent="-342900">
              <a:lnSpc>
                <a:spcPct val="115000"/>
              </a:lnSpc>
              <a:spcBef>
                <a:spcPts val="0"/>
              </a:spcBef>
              <a:buSzPts val="1800"/>
              <a:buFont typeface="Arial" panose="020B0604020202020204" pitchFamily="34" charset="0"/>
              <a:buChar char="●"/>
            </a:pPr>
            <a:r>
              <a:rPr lang="en-US" dirty="0"/>
              <a:t>What is your escalation path and process for risk management? </a:t>
            </a:r>
            <a:endParaRPr lang="en-US" sz="2800" dirty="0"/>
          </a:p>
        </p:txBody>
      </p:sp>
      <p:sp>
        <p:nvSpPr>
          <p:cNvPr id="3" name="Title 2">
            <a:extLst>
              <a:ext uri="{FF2B5EF4-FFF2-40B4-BE49-F238E27FC236}">
                <a16:creationId xmlns:a16="http://schemas.microsoft.com/office/drawing/2014/main" id="{FD06E76B-2D7C-08CA-1F1A-490F689DE2F8}"/>
              </a:ext>
            </a:extLst>
          </p:cNvPr>
          <p:cNvSpPr>
            <a:spLocks noGrp="1"/>
          </p:cNvSpPr>
          <p:nvPr>
            <p:ph type="title"/>
          </p:nvPr>
        </p:nvSpPr>
        <p:spPr>
          <a:xfrm>
            <a:off x="6787662" y="262453"/>
            <a:ext cx="4947138" cy="788352"/>
          </a:xfrm>
        </p:spPr>
        <p:txBody>
          <a:bodyPr>
            <a:normAutofit/>
          </a:bodyPr>
          <a:lstStyle/>
          <a:p>
            <a:r>
              <a:rPr lang="en-US" dirty="0">
                <a:solidFill>
                  <a:schemeClr val="bg1"/>
                </a:solidFill>
              </a:rPr>
              <a:t>Project Risk Planning </a:t>
            </a:r>
          </a:p>
        </p:txBody>
      </p:sp>
      <p:sp>
        <p:nvSpPr>
          <p:cNvPr id="4" name="Slide Number Placeholder 3">
            <a:extLst>
              <a:ext uri="{FF2B5EF4-FFF2-40B4-BE49-F238E27FC236}">
                <a16:creationId xmlns:a16="http://schemas.microsoft.com/office/drawing/2014/main" id="{F36692AF-C3CD-9954-9CF5-D8DCD709D142}"/>
              </a:ext>
            </a:extLst>
          </p:cNvPr>
          <p:cNvSpPr>
            <a:spLocks noGrp="1"/>
          </p:cNvSpPr>
          <p:nvPr>
            <p:ph type="sldNum" sz="quarter" idx="10"/>
          </p:nvPr>
        </p:nvSpPr>
        <p:spPr/>
        <p:txBody>
          <a:bodyPr/>
          <a:lstStyle/>
          <a:p>
            <a:fld id="{41A437F0-1C7D-42E9-B30E-7C0BBC42B5C2}" type="slidenum">
              <a:rPr lang="en-US" smtClean="0"/>
              <a:t>10</a:t>
            </a:fld>
            <a:endParaRPr lang="en-US"/>
          </a:p>
        </p:txBody>
      </p:sp>
    </p:spTree>
    <p:extLst>
      <p:ext uri="{BB962C8B-B14F-4D97-AF65-F5344CB8AC3E}">
        <p14:creationId xmlns:p14="http://schemas.microsoft.com/office/powerpoint/2010/main" val="357233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8DD5-C8BE-6535-368F-0815E75EEC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19E23-C288-4ED0-BFBE-0BD108DA74F2}"/>
              </a:ext>
            </a:extLst>
          </p:cNvPr>
          <p:cNvSpPr>
            <a:spLocks noGrp="1"/>
          </p:cNvSpPr>
          <p:nvPr>
            <p:ph sz="half" idx="1"/>
          </p:nvPr>
        </p:nvSpPr>
        <p:spPr>
          <a:xfrm>
            <a:off x="375138" y="1532828"/>
            <a:ext cx="11277600" cy="4869984"/>
          </a:xfrm>
        </p:spPr>
        <p:txBody>
          <a:bodyPr>
            <a:normAutofit/>
          </a:bodyPr>
          <a:lstStyle/>
          <a:p>
            <a:pPr marL="0" lvl="0" indent="0">
              <a:lnSpc>
                <a:spcPct val="115000"/>
              </a:lnSpc>
              <a:buNone/>
            </a:pPr>
            <a:r>
              <a:rPr lang="en-US" i="1"/>
              <a:t>Describe the key milestones and deliverables for the project</a:t>
            </a:r>
            <a:r>
              <a:rPr lang="en-US" sz="2800" i="1"/>
              <a:t>.</a:t>
            </a:r>
          </a:p>
          <a:p>
            <a:pPr marL="0" lvl="0" indent="0" rtl="0">
              <a:lnSpc>
                <a:spcPct val="115000"/>
              </a:lnSpc>
              <a:spcBef>
                <a:spcPts val="0"/>
              </a:spcBef>
              <a:spcAft>
                <a:spcPts val="0"/>
              </a:spcAft>
              <a:buNone/>
            </a:pPr>
            <a:endParaRPr lang="en-US" sz="2800" i="1"/>
          </a:p>
          <a:p>
            <a:pPr marL="457200" lvl="0" indent="-342900" rtl="0">
              <a:lnSpc>
                <a:spcPct val="115000"/>
              </a:lnSpc>
              <a:spcBef>
                <a:spcPts val="0"/>
              </a:spcBef>
              <a:spcAft>
                <a:spcPts val="0"/>
              </a:spcAft>
              <a:buSzPts val="1800"/>
              <a:buChar char="●"/>
            </a:pPr>
            <a:r>
              <a:rPr lang="en-US" sz="2800">
                <a:latin typeface="Avenir Next LT Pro" panose="020B0504020202020204" pitchFamily="34" charset="0"/>
              </a:rPr>
              <a:t>What are the major milestones of this project? </a:t>
            </a:r>
          </a:p>
          <a:p>
            <a:pPr marL="571500" lvl="1" indent="0">
              <a:lnSpc>
                <a:spcPct val="115000"/>
              </a:lnSpc>
              <a:spcBef>
                <a:spcPts val="0"/>
              </a:spcBef>
              <a:buSzPts val="1800"/>
              <a:buNone/>
            </a:pPr>
            <a:r>
              <a:rPr lang="en-US" sz="2800" i="1">
                <a:latin typeface="Avenir Next LT Pro" panose="020B0504020202020204" pitchFamily="34" charset="0"/>
              </a:rPr>
              <a:t>Please note that projects must complete within the FY in which funds are obligated (e.g., FY25 proposals must complete by 30 June 2025).</a:t>
            </a:r>
          </a:p>
          <a:p>
            <a:pPr marL="457200" lvl="0" indent="-342900" rtl="0">
              <a:lnSpc>
                <a:spcPct val="115000"/>
              </a:lnSpc>
              <a:spcBef>
                <a:spcPts val="0"/>
              </a:spcBef>
              <a:spcAft>
                <a:spcPts val="0"/>
              </a:spcAft>
              <a:buSzPts val="1800"/>
              <a:buChar char="●"/>
            </a:pPr>
            <a:r>
              <a:rPr lang="en-US" sz="2800">
                <a:latin typeface="Avenir Next LT Pro" panose="020B0504020202020204" pitchFamily="34" charset="0"/>
              </a:rPr>
              <a:t>What are the key deliverables for the project. </a:t>
            </a:r>
          </a:p>
          <a:p>
            <a:pPr marL="457200" lvl="0" indent="-342900" rtl="0">
              <a:lnSpc>
                <a:spcPct val="115000"/>
              </a:lnSpc>
              <a:spcBef>
                <a:spcPts val="0"/>
              </a:spcBef>
              <a:spcAft>
                <a:spcPts val="0"/>
              </a:spcAft>
              <a:buSzPts val="1800"/>
              <a:buChar char="●"/>
            </a:pPr>
            <a:endParaRPr lang="en-US"/>
          </a:p>
        </p:txBody>
      </p:sp>
      <p:sp>
        <p:nvSpPr>
          <p:cNvPr id="3" name="Title 2">
            <a:extLst>
              <a:ext uri="{FF2B5EF4-FFF2-40B4-BE49-F238E27FC236}">
                <a16:creationId xmlns:a16="http://schemas.microsoft.com/office/drawing/2014/main" id="{ADE93527-DF15-C9D2-3FC2-9EDF7F920A28}"/>
              </a:ext>
            </a:extLst>
          </p:cNvPr>
          <p:cNvSpPr>
            <a:spLocks noGrp="1"/>
          </p:cNvSpPr>
          <p:nvPr>
            <p:ph type="title"/>
          </p:nvPr>
        </p:nvSpPr>
        <p:spPr>
          <a:xfrm>
            <a:off x="4592320" y="337957"/>
            <a:ext cx="7224541" cy="788352"/>
          </a:xfrm>
        </p:spPr>
        <p:txBody>
          <a:bodyPr>
            <a:normAutofit fontScale="90000"/>
          </a:bodyPr>
          <a:lstStyle/>
          <a:p>
            <a:r>
              <a:rPr lang="en-US">
                <a:solidFill>
                  <a:schemeClr val="bg1"/>
                </a:solidFill>
              </a:rPr>
              <a:t>Project Milestones and Deliverables</a:t>
            </a:r>
          </a:p>
        </p:txBody>
      </p:sp>
      <p:sp>
        <p:nvSpPr>
          <p:cNvPr id="4" name="Slide Number Placeholder 3">
            <a:extLst>
              <a:ext uri="{FF2B5EF4-FFF2-40B4-BE49-F238E27FC236}">
                <a16:creationId xmlns:a16="http://schemas.microsoft.com/office/drawing/2014/main" id="{2F341B31-2C19-19F8-245E-01EC0117262A}"/>
              </a:ext>
            </a:extLst>
          </p:cNvPr>
          <p:cNvSpPr>
            <a:spLocks noGrp="1"/>
          </p:cNvSpPr>
          <p:nvPr>
            <p:ph type="sldNum" sz="quarter" idx="10"/>
          </p:nvPr>
        </p:nvSpPr>
        <p:spPr/>
        <p:txBody>
          <a:bodyPr/>
          <a:lstStyle/>
          <a:p>
            <a:fld id="{41A437F0-1C7D-42E9-B30E-7C0BBC42B5C2}" type="slidenum">
              <a:rPr lang="en-US" smtClean="0"/>
              <a:t>11</a:t>
            </a:fld>
            <a:endParaRPr lang="en-US"/>
          </a:p>
        </p:txBody>
      </p:sp>
    </p:spTree>
    <p:extLst>
      <p:ext uri="{BB962C8B-B14F-4D97-AF65-F5344CB8AC3E}">
        <p14:creationId xmlns:p14="http://schemas.microsoft.com/office/powerpoint/2010/main" val="82780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BB37-4B65-E4FC-241F-70A17B453D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C70BFD-C2BA-9F03-0104-A59376B2C5E1}"/>
              </a:ext>
            </a:extLst>
          </p:cNvPr>
          <p:cNvSpPr>
            <a:spLocks noGrp="1"/>
          </p:cNvSpPr>
          <p:nvPr>
            <p:ph type="title"/>
          </p:nvPr>
        </p:nvSpPr>
        <p:spPr>
          <a:xfrm>
            <a:off x="6299359" y="297021"/>
            <a:ext cx="5539613" cy="788352"/>
          </a:xfrm>
        </p:spPr>
        <p:txBody>
          <a:bodyPr>
            <a:normAutofit/>
          </a:bodyPr>
          <a:lstStyle/>
          <a:p>
            <a:pPr algn="r"/>
            <a:r>
              <a:rPr lang="en-US">
                <a:solidFill>
                  <a:schemeClr val="bg1"/>
                </a:solidFill>
              </a:rPr>
              <a:t>One-time Project Costs</a:t>
            </a:r>
          </a:p>
        </p:txBody>
      </p:sp>
      <p:sp>
        <p:nvSpPr>
          <p:cNvPr id="4" name="Slide Number Placeholder 3">
            <a:extLst>
              <a:ext uri="{FF2B5EF4-FFF2-40B4-BE49-F238E27FC236}">
                <a16:creationId xmlns:a16="http://schemas.microsoft.com/office/drawing/2014/main" id="{52C8080D-ED66-3F4A-2B16-D1FB2E8BD406}"/>
              </a:ext>
            </a:extLst>
          </p:cNvPr>
          <p:cNvSpPr>
            <a:spLocks noGrp="1"/>
          </p:cNvSpPr>
          <p:nvPr>
            <p:ph type="sldNum" sz="quarter" idx="10"/>
          </p:nvPr>
        </p:nvSpPr>
        <p:spPr/>
        <p:txBody>
          <a:bodyPr/>
          <a:lstStyle/>
          <a:p>
            <a:fld id="{41A437F0-1C7D-42E9-B30E-7C0BBC42B5C2}" type="slidenum">
              <a:rPr lang="en-US" smtClean="0"/>
              <a:t>12</a:t>
            </a:fld>
            <a:endParaRPr lang="en-US"/>
          </a:p>
        </p:txBody>
      </p:sp>
      <p:graphicFrame>
        <p:nvGraphicFramePr>
          <p:cNvPr id="9" name="Content Placeholder 8">
            <a:extLst>
              <a:ext uri="{FF2B5EF4-FFF2-40B4-BE49-F238E27FC236}">
                <a16:creationId xmlns:a16="http://schemas.microsoft.com/office/drawing/2014/main" id="{CD97CDB9-955A-6AA2-5D8F-653DB51309AC}"/>
              </a:ext>
            </a:extLst>
          </p:cNvPr>
          <p:cNvGraphicFramePr>
            <a:graphicFrameLocks noGrp="1"/>
          </p:cNvGraphicFramePr>
          <p:nvPr>
            <p:ph sz="half" idx="1"/>
            <p:extLst>
              <p:ext uri="{D42A27DB-BD31-4B8C-83A1-F6EECF244321}">
                <p14:modId xmlns:p14="http://schemas.microsoft.com/office/powerpoint/2010/main" val="2933703472"/>
              </p:ext>
            </p:extLst>
          </p:nvPr>
        </p:nvGraphicFramePr>
        <p:xfrm>
          <a:off x="253171" y="1865849"/>
          <a:ext cx="11448972" cy="4479526"/>
        </p:xfrm>
        <a:graphic>
          <a:graphicData uri="http://schemas.openxmlformats.org/drawingml/2006/table">
            <a:tbl>
              <a:tblPr>
                <a:tableStyleId>{2D5ABB26-0587-4C30-8999-92F81FD0307C}</a:tableStyleId>
              </a:tblPr>
              <a:tblGrid>
                <a:gridCol w="6104086">
                  <a:extLst>
                    <a:ext uri="{9D8B030D-6E8A-4147-A177-3AD203B41FA5}">
                      <a16:colId xmlns:a16="http://schemas.microsoft.com/office/drawing/2014/main" val="1507739765"/>
                    </a:ext>
                  </a:extLst>
                </a:gridCol>
                <a:gridCol w="2895600">
                  <a:extLst>
                    <a:ext uri="{9D8B030D-6E8A-4147-A177-3AD203B41FA5}">
                      <a16:colId xmlns:a16="http://schemas.microsoft.com/office/drawing/2014/main" val="3118929108"/>
                    </a:ext>
                  </a:extLst>
                </a:gridCol>
                <a:gridCol w="2449286">
                  <a:extLst>
                    <a:ext uri="{9D8B030D-6E8A-4147-A177-3AD203B41FA5}">
                      <a16:colId xmlns:a16="http://schemas.microsoft.com/office/drawing/2014/main" val="2551626622"/>
                    </a:ext>
                  </a:extLst>
                </a:gridCol>
              </a:tblGrid>
              <a:tr h="605429">
                <a:tc>
                  <a:txBody>
                    <a:bodyPr/>
                    <a:lstStyle/>
                    <a:p>
                      <a:pPr algn="ctr" fontAlgn="b"/>
                      <a:r>
                        <a:rPr lang="en-US" sz="2000" b="1" u="none" strike="noStrike" dirty="0">
                          <a:solidFill>
                            <a:srgbClr val="000000"/>
                          </a:solidFill>
                          <a:effectLst/>
                          <a:latin typeface="Avenir Next LT Pro Demi" panose="020B0704020202020204" pitchFamily="34" charset="0"/>
                        </a:rPr>
                        <a:t>Spending Category</a:t>
                      </a:r>
                      <a:endParaRPr lang="en-US" sz="2000" b="1" i="0" u="none" strike="noStrike" dirty="0">
                        <a:solidFill>
                          <a:srgbClr val="000000"/>
                        </a:solidFill>
                        <a:effectLst/>
                        <a:latin typeface="Avenir Next LT Pro Demi" panose="020B07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b="1" u="none" strike="noStrike" dirty="0">
                          <a:solidFill>
                            <a:srgbClr val="000000"/>
                          </a:solidFill>
                          <a:effectLst/>
                          <a:latin typeface="Avenir Next LT Pro Demi" panose="020B0704020202020204" pitchFamily="34" charset="0"/>
                        </a:rPr>
                        <a:t>Cost Pool</a:t>
                      </a:r>
                      <a:endParaRPr lang="en-US" sz="2000" b="1" i="0" u="none" strike="noStrike" dirty="0">
                        <a:solidFill>
                          <a:srgbClr val="000000"/>
                        </a:solidFill>
                        <a:effectLst/>
                        <a:latin typeface="Avenir Next LT Pro Demi" panose="020B07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57150" indent="0" algn="ctr" fontAlgn="b"/>
                      <a:r>
                        <a:rPr lang="en-US" sz="2000" b="1" u="none" strike="noStrike">
                          <a:solidFill>
                            <a:srgbClr val="000000"/>
                          </a:solidFill>
                          <a:effectLst/>
                          <a:latin typeface="Avenir Next LT Pro Demi" panose="020B0704020202020204" pitchFamily="34" charset="0"/>
                        </a:rPr>
                        <a:t>One-time Project Costs</a:t>
                      </a:r>
                      <a:endParaRPr lang="en-US" sz="2000" b="1" i="0" u="none" strike="noStrike">
                        <a:solidFill>
                          <a:srgbClr val="000000"/>
                        </a:solidFill>
                        <a:effectLst/>
                        <a:latin typeface="Avenir Next LT Pro Demi" panose="020B07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24399"/>
                  </a:ext>
                </a:extLst>
              </a:tr>
              <a:tr h="485168">
                <a:tc>
                  <a:txBody>
                    <a:bodyPr/>
                    <a:lstStyle/>
                    <a:p>
                      <a:pPr marL="91440" algn="l" fontAlgn="b"/>
                      <a:r>
                        <a:rPr lang="en-US" sz="2000" u="none" strike="noStrike" dirty="0">
                          <a:effectLst/>
                          <a:latin typeface="Avenir Next LT Pro" panose="020B0504020202020204" pitchFamily="34" charset="0"/>
                        </a:rPr>
                        <a:t>IN KIND - State Employee Staffing Costs </a:t>
                      </a:r>
                      <a:endParaRPr lang="en-US" sz="2000" b="0" i="0" u="none" strike="noStrike" dirty="0">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indent="0" algn="l" fontAlgn="b"/>
                      <a:r>
                        <a:rPr lang="en-US" sz="2000" u="none" strike="noStrike">
                          <a:effectLst/>
                          <a:latin typeface="Avenir Next LT Pro" panose="020B0504020202020204" pitchFamily="34" charset="0"/>
                        </a:rPr>
                        <a:t>Internal Labor</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152374"/>
                  </a:ext>
                </a:extLst>
              </a:tr>
              <a:tr h="485168">
                <a:tc>
                  <a:txBody>
                    <a:bodyPr/>
                    <a:lstStyle/>
                    <a:p>
                      <a:pPr marL="91440" algn="l" fontAlgn="b"/>
                      <a:r>
                        <a:rPr lang="en-US" sz="2000" u="none" strike="noStrike">
                          <a:effectLst/>
                          <a:latin typeface="Avenir Next LT Pro" panose="020B0504020202020204" pitchFamily="34" charset="0"/>
                        </a:rPr>
                        <a:t>Non-State Employee Staffing Costs</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indent="0" algn="l" fontAlgn="b"/>
                      <a:r>
                        <a:rPr lang="en-US" sz="2000" u="none" strike="noStrike">
                          <a:effectLst/>
                          <a:latin typeface="Avenir Next LT Pro" panose="020B0504020202020204" pitchFamily="34" charset="0"/>
                        </a:rPr>
                        <a:t>External Labor</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949441"/>
                  </a:ext>
                </a:extLst>
              </a:tr>
              <a:tr h="485168">
                <a:tc>
                  <a:txBody>
                    <a:bodyPr/>
                    <a:lstStyle/>
                    <a:p>
                      <a:pPr marL="91440" algn="l" fontAlgn="b"/>
                      <a:r>
                        <a:rPr lang="en-US" sz="2000" u="none" strike="noStrike">
                          <a:effectLst/>
                          <a:latin typeface="Avenir Next LT Pro" panose="020B0504020202020204" pitchFamily="34" charset="0"/>
                        </a:rPr>
                        <a:t>Contracted Professional Services</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indent="0" algn="l" fontAlgn="b"/>
                      <a:r>
                        <a:rPr lang="en-US" sz="2000" u="none" strike="noStrike">
                          <a:effectLst/>
                          <a:latin typeface="Avenir Next LT Pro" panose="020B0504020202020204" pitchFamily="34" charset="0"/>
                        </a:rPr>
                        <a:t>Outside Services</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2968"/>
                  </a:ext>
                </a:extLst>
              </a:tr>
              <a:tr h="485168">
                <a:tc>
                  <a:txBody>
                    <a:bodyPr/>
                    <a:lstStyle/>
                    <a:p>
                      <a:pPr marL="91440" algn="l" fontAlgn="b"/>
                      <a:r>
                        <a:rPr lang="en-US" sz="2000" u="none" strike="noStrike">
                          <a:effectLst/>
                          <a:latin typeface="Avenir Next LT Pro" panose="020B0504020202020204" pitchFamily="34" charset="0"/>
                        </a:rPr>
                        <a:t>Software Licenses and Subscriptions</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indent="0" algn="l" fontAlgn="b"/>
                      <a:r>
                        <a:rPr lang="en-US" sz="2000" u="none" strike="noStrike">
                          <a:effectLst/>
                          <a:latin typeface="Avenir Next LT Pro" panose="020B0504020202020204" pitchFamily="34" charset="0"/>
                        </a:rPr>
                        <a:t>Software</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851409"/>
                  </a:ext>
                </a:extLst>
              </a:tr>
              <a:tr h="485168">
                <a:tc>
                  <a:txBody>
                    <a:bodyPr/>
                    <a:lstStyle/>
                    <a:p>
                      <a:pPr marL="91440" algn="l" fontAlgn="b"/>
                      <a:r>
                        <a:rPr lang="en-US" sz="2000" u="none" strike="noStrike">
                          <a:effectLst/>
                          <a:latin typeface="Avenir Next LT Pro" panose="020B0504020202020204" pitchFamily="34" charset="0"/>
                        </a:rPr>
                        <a:t>Hardware and Equipment</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indent="0" algn="l" fontAlgn="b"/>
                      <a:r>
                        <a:rPr lang="en-US" sz="2000" u="none" strike="noStrike">
                          <a:effectLst/>
                          <a:latin typeface="Avenir Next LT Pro" panose="020B0504020202020204" pitchFamily="34" charset="0"/>
                        </a:rPr>
                        <a:t>Hardware</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748398"/>
                  </a:ext>
                </a:extLst>
              </a:tr>
              <a:tr h="466130">
                <a:tc>
                  <a:txBody>
                    <a:bodyPr/>
                    <a:lstStyle/>
                    <a:p>
                      <a:pPr marL="91440" algn="l" fontAlgn="b"/>
                      <a:r>
                        <a:rPr lang="en-US" sz="2000" u="none" strike="noStrike" dirty="0">
                          <a:effectLst/>
                          <a:latin typeface="Avenir Next LT Pro" panose="020B0504020202020204" pitchFamily="34" charset="0"/>
                        </a:rPr>
                        <a:t>Other </a:t>
                      </a:r>
                      <a:r>
                        <a:rPr lang="en-US" sz="1800" u="none" strike="noStrike" dirty="0">
                          <a:effectLst/>
                          <a:latin typeface="Avenir Next LT Pro" panose="020B0504020202020204" pitchFamily="34" charset="0"/>
                        </a:rPr>
                        <a:t>(</a:t>
                      </a:r>
                      <a:r>
                        <a:rPr lang="en-US" sz="1400" u="none" strike="noStrike" dirty="0">
                          <a:effectLst/>
                          <a:latin typeface="Avenir Next LT Pro" panose="020B0504020202020204" pitchFamily="34" charset="0"/>
                        </a:rPr>
                        <a:t>please describe any costs listed as other on the next slide</a:t>
                      </a:r>
                      <a:r>
                        <a:rPr lang="en-US" sz="1800" u="none" strike="noStrike" dirty="0">
                          <a:effectLst/>
                          <a:latin typeface="Avenir Next LT Pro" panose="020B0504020202020204" pitchFamily="34" charset="0"/>
                        </a:rPr>
                        <a:t>) </a:t>
                      </a:r>
                      <a:endParaRPr lang="en-US" sz="2000" b="0" i="0" u="none" strike="noStrike" dirty="0">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indent="0" algn="l" fontAlgn="b"/>
                      <a:r>
                        <a:rPr lang="en-US" sz="2000" u="none" strike="noStrike">
                          <a:effectLst/>
                          <a:latin typeface="Avenir Next LT Pro" panose="020B0504020202020204" pitchFamily="34" charset="0"/>
                        </a:rPr>
                        <a:t>Other</a:t>
                      </a:r>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endParaRPr lang="en-US" sz="20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270175"/>
                  </a:ext>
                </a:extLst>
              </a:tr>
              <a:tr h="485168">
                <a:tc gridSpan="2">
                  <a:txBody>
                    <a:bodyPr/>
                    <a:lstStyle/>
                    <a:p>
                      <a:pPr marL="91440" algn="r" fontAlgn="b"/>
                      <a:r>
                        <a:rPr lang="en-US" sz="2000" b="1" u="none" strike="noStrike">
                          <a:effectLst/>
                          <a:latin typeface="Avenir Next LT Pro" panose="020B0504020202020204" pitchFamily="34" charset="0"/>
                        </a:rPr>
                        <a:t>Estimated one-time total </a:t>
                      </a:r>
                      <a:endParaRPr lang="en-US" sz="2000" b="1"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1"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638244"/>
                  </a:ext>
                </a:extLst>
              </a:tr>
              <a:tr h="485168">
                <a:tc gridSpan="2">
                  <a:txBody>
                    <a:bodyPr/>
                    <a:lstStyle/>
                    <a:p>
                      <a:pPr marL="182880" algn="r" defTabSz="906463" fontAlgn="b"/>
                      <a:r>
                        <a:rPr lang="en-US" sz="2000" b="1" i="0" u="none" strike="noStrike" dirty="0">
                          <a:solidFill>
                            <a:schemeClr val="tx1"/>
                          </a:solidFill>
                          <a:effectLst/>
                          <a:latin typeface="Avenir Next LT Pro" panose="020B0504020202020204" pitchFamily="34" charset="0"/>
                        </a:rPr>
                        <a:t>                                                     Contingency Reserves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2400" b="1" i="0" u="none" strike="noStrike">
                        <a:solidFill>
                          <a:srgbClr val="000000"/>
                        </a:solidFill>
                        <a:effectLst/>
                        <a:latin typeface="Avenir Next LT Pro" panose="020B05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1" i="0" u="none" strike="noStrike" dirty="0">
                        <a:solidFill>
                          <a:schemeClr val="tx1"/>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850963"/>
                  </a:ext>
                </a:extLst>
              </a:tr>
            </a:tbl>
          </a:graphicData>
        </a:graphic>
      </p:graphicFrame>
      <p:sp>
        <p:nvSpPr>
          <p:cNvPr id="10" name="TextBox 9">
            <a:extLst>
              <a:ext uri="{FF2B5EF4-FFF2-40B4-BE49-F238E27FC236}">
                <a16:creationId xmlns:a16="http://schemas.microsoft.com/office/drawing/2014/main" id="{F7BDEF64-2D1D-552C-F543-A0ED74B6914B}"/>
              </a:ext>
            </a:extLst>
          </p:cNvPr>
          <p:cNvSpPr txBox="1"/>
          <p:nvPr/>
        </p:nvSpPr>
        <p:spPr>
          <a:xfrm>
            <a:off x="253171" y="1393209"/>
            <a:ext cx="8284122" cy="461665"/>
          </a:xfrm>
          <a:prstGeom prst="rect">
            <a:avLst/>
          </a:prstGeom>
          <a:noFill/>
        </p:spPr>
        <p:txBody>
          <a:bodyPr wrap="square" rtlCol="0">
            <a:spAutoFit/>
          </a:bodyPr>
          <a:lstStyle/>
          <a:p>
            <a:r>
              <a:rPr lang="en-US" sz="2400" dirty="0">
                <a:solidFill>
                  <a:schemeClr val="bg2">
                    <a:lumMod val="10000"/>
                  </a:schemeClr>
                </a:solidFill>
                <a:latin typeface="Avenir Next LT Pro" panose="020B0504020202020204" pitchFamily="34" charset="0"/>
              </a:rPr>
              <a:t>Provide the one-time project costs for each category.  </a:t>
            </a:r>
          </a:p>
        </p:txBody>
      </p:sp>
      <p:sp>
        <p:nvSpPr>
          <p:cNvPr id="5" name="TextBox 4">
            <a:extLst>
              <a:ext uri="{FF2B5EF4-FFF2-40B4-BE49-F238E27FC236}">
                <a16:creationId xmlns:a16="http://schemas.microsoft.com/office/drawing/2014/main" id="{2133E789-6125-0AD7-3178-3A49EDC4F7FC}"/>
              </a:ext>
            </a:extLst>
          </p:cNvPr>
          <p:cNvSpPr txBox="1"/>
          <p:nvPr/>
        </p:nvSpPr>
        <p:spPr>
          <a:xfrm>
            <a:off x="253171" y="5385492"/>
            <a:ext cx="4307943" cy="1077218"/>
          </a:xfrm>
          <a:prstGeom prst="rect">
            <a:avLst/>
          </a:prstGeom>
          <a:solidFill>
            <a:schemeClr val="tx1"/>
          </a:solidFill>
          <a:ln>
            <a:noFill/>
          </a:ln>
        </p:spPr>
        <p:txBody>
          <a:bodyPr wrap="square" rtlCol="0">
            <a:spAutoFit/>
          </a:bodyPr>
          <a:lstStyle/>
          <a:p>
            <a:pPr algn="ctr">
              <a:spcBef>
                <a:spcPts val="600"/>
              </a:spcBef>
              <a:spcAft>
                <a:spcPts val="600"/>
              </a:spcAft>
            </a:pPr>
            <a:r>
              <a:rPr lang="en-US" sz="1600" dirty="0">
                <a:solidFill>
                  <a:schemeClr val="bg1"/>
                </a:solidFill>
                <a:latin typeface="Avenir Next LT Pro" panose="020B0504020202020204" pitchFamily="34" charset="0"/>
              </a:rPr>
              <a:t>Funded projects are required to submit a technology budget and must be able to provide a unique code for reporting project expenditures to WaTech. </a:t>
            </a:r>
          </a:p>
        </p:txBody>
      </p:sp>
    </p:spTree>
    <p:extLst>
      <p:ext uri="{BB962C8B-B14F-4D97-AF65-F5344CB8AC3E}">
        <p14:creationId xmlns:p14="http://schemas.microsoft.com/office/powerpoint/2010/main" val="105122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BB37-4B65-E4FC-241F-70A17B453D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C70BFD-C2BA-9F03-0104-A59376B2C5E1}"/>
              </a:ext>
            </a:extLst>
          </p:cNvPr>
          <p:cNvSpPr>
            <a:spLocks noGrp="1"/>
          </p:cNvSpPr>
          <p:nvPr>
            <p:ph type="title"/>
          </p:nvPr>
        </p:nvSpPr>
        <p:spPr>
          <a:xfrm>
            <a:off x="6299359" y="297021"/>
            <a:ext cx="5539613" cy="788352"/>
          </a:xfrm>
        </p:spPr>
        <p:txBody>
          <a:bodyPr>
            <a:normAutofit/>
          </a:bodyPr>
          <a:lstStyle/>
          <a:p>
            <a:pPr algn="r"/>
            <a:r>
              <a:rPr lang="en-US">
                <a:solidFill>
                  <a:schemeClr val="bg1"/>
                </a:solidFill>
              </a:rPr>
              <a:t>One-time Project Costs</a:t>
            </a:r>
          </a:p>
        </p:txBody>
      </p:sp>
      <p:sp>
        <p:nvSpPr>
          <p:cNvPr id="4" name="Slide Number Placeholder 3">
            <a:extLst>
              <a:ext uri="{FF2B5EF4-FFF2-40B4-BE49-F238E27FC236}">
                <a16:creationId xmlns:a16="http://schemas.microsoft.com/office/drawing/2014/main" id="{52C8080D-ED66-3F4A-2B16-D1FB2E8BD406}"/>
              </a:ext>
            </a:extLst>
          </p:cNvPr>
          <p:cNvSpPr>
            <a:spLocks noGrp="1"/>
          </p:cNvSpPr>
          <p:nvPr>
            <p:ph type="sldNum" sz="quarter" idx="10"/>
          </p:nvPr>
        </p:nvSpPr>
        <p:spPr/>
        <p:txBody>
          <a:bodyPr/>
          <a:lstStyle/>
          <a:p>
            <a:fld id="{41A437F0-1C7D-42E9-B30E-7C0BBC42B5C2}" type="slidenum">
              <a:rPr lang="en-US" smtClean="0"/>
              <a:t>13</a:t>
            </a:fld>
            <a:endParaRPr lang="en-US"/>
          </a:p>
        </p:txBody>
      </p:sp>
      <p:sp>
        <p:nvSpPr>
          <p:cNvPr id="10" name="TextBox 9">
            <a:extLst>
              <a:ext uri="{FF2B5EF4-FFF2-40B4-BE49-F238E27FC236}">
                <a16:creationId xmlns:a16="http://schemas.microsoft.com/office/drawing/2014/main" id="{F7BDEF64-2D1D-552C-F543-A0ED74B6914B}"/>
              </a:ext>
            </a:extLst>
          </p:cNvPr>
          <p:cNvSpPr txBox="1"/>
          <p:nvPr/>
        </p:nvSpPr>
        <p:spPr>
          <a:xfrm>
            <a:off x="176972" y="1558439"/>
            <a:ext cx="12015028" cy="523220"/>
          </a:xfrm>
          <a:prstGeom prst="rect">
            <a:avLst/>
          </a:prstGeom>
          <a:noFill/>
        </p:spPr>
        <p:txBody>
          <a:bodyPr wrap="square" rtlCol="0">
            <a:spAutoFit/>
          </a:bodyPr>
          <a:lstStyle/>
          <a:p>
            <a:r>
              <a:rPr lang="en-US" sz="2800" dirty="0">
                <a:solidFill>
                  <a:schemeClr val="bg2">
                    <a:lumMod val="10000"/>
                  </a:schemeClr>
                </a:solidFill>
                <a:latin typeface="Avenir Next LT Pro" panose="020B0504020202020204" pitchFamily="34" charset="0"/>
              </a:rPr>
              <a:t>Continuing from the previous slide, please describe the following: </a:t>
            </a:r>
          </a:p>
        </p:txBody>
      </p:sp>
      <p:sp>
        <p:nvSpPr>
          <p:cNvPr id="11" name="TextBox 10">
            <a:extLst>
              <a:ext uri="{FF2B5EF4-FFF2-40B4-BE49-F238E27FC236}">
                <a16:creationId xmlns:a16="http://schemas.microsoft.com/office/drawing/2014/main" id="{CF7B08DD-2AF6-40CB-3685-F739B8C04C56}"/>
              </a:ext>
            </a:extLst>
          </p:cNvPr>
          <p:cNvSpPr txBox="1"/>
          <p:nvPr/>
        </p:nvSpPr>
        <p:spPr>
          <a:xfrm>
            <a:off x="298599" y="2466968"/>
            <a:ext cx="11207601"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How you determined the one-time project costs.  </a:t>
            </a:r>
          </a:p>
          <a:p>
            <a:endParaRPr lang="en-US" sz="2400" dirty="0">
              <a:solidFill>
                <a:schemeClr val="bg2">
                  <a:lumMod val="10000"/>
                </a:schemeClr>
              </a:solidFill>
              <a:latin typeface="Avenir Next LT Pro" panose="020B0504020202020204" pitchFamily="34" charset="0"/>
            </a:endParaRPr>
          </a:p>
          <a:p>
            <a:pPr marL="457200" indent="-4572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How you determined the contingency reserve amount. </a:t>
            </a:r>
          </a:p>
          <a:p>
            <a:pPr marL="457200" indent="-457200">
              <a:buFont typeface="Arial" panose="020B0604020202020204" pitchFamily="34" charset="0"/>
              <a:buChar char="•"/>
            </a:pPr>
            <a:endParaRPr lang="en-US" sz="2400" dirty="0">
              <a:solidFill>
                <a:schemeClr val="bg2">
                  <a:lumMod val="10000"/>
                </a:schemeClr>
              </a:solidFill>
              <a:latin typeface="Avenir Next LT Pro" panose="020B0504020202020204" pitchFamily="34" charset="0"/>
            </a:endParaRPr>
          </a:p>
          <a:p>
            <a:pPr marL="457200" indent="-4572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If you identified other costs on the previous slide, describe what is included in the costs. </a:t>
            </a:r>
          </a:p>
          <a:p>
            <a:pPr marL="457200" indent="-457200">
              <a:buFont typeface="Arial" panose="020B0604020202020204" pitchFamily="34" charset="0"/>
              <a:buChar char="•"/>
            </a:pPr>
            <a:endParaRPr lang="en-US" sz="2400" dirty="0">
              <a:solidFill>
                <a:schemeClr val="bg2">
                  <a:lumMod val="10000"/>
                </a:schemeClr>
              </a:solidFill>
              <a:latin typeface="Avenir Next LT Pro" panose="020B0504020202020204" pitchFamily="34" charset="0"/>
            </a:endParaRPr>
          </a:p>
          <a:p>
            <a:pPr marL="457200" indent="-4572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What is the total dollar amount you are requesting from the IM fund?</a:t>
            </a:r>
          </a:p>
        </p:txBody>
      </p:sp>
    </p:spTree>
    <p:extLst>
      <p:ext uri="{BB962C8B-B14F-4D97-AF65-F5344CB8AC3E}">
        <p14:creationId xmlns:p14="http://schemas.microsoft.com/office/powerpoint/2010/main" val="255270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A709-5CD3-2C32-9DDC-912AC4D1A2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D319BC-07C5-ED15-F477-673E24C7DAFF}"/>
              </a:ext>
            </a:extLst>
          </p:cNvPr>
          <p:cNvSpPr>
            <a:spLocks noGrp="1"/>
          </p:cNvSpPr>
          <p:nvPr>
            <p:ph type="title"/>
          </p:nvPr>
        </p:nvSpPr>
        <p:spPr>
          <a:xfrm>
            <a:off x="6724891" y="297021"/>
            <a:ext cx="5114081" cy="788352"/>
          </a:xfrm>
        </p:spPr>
        <p:txBody>
          <a:bodyPr>
            <a:normAutofit/>
          </a:bodyPr>
          <a:lstStyle/>
          <a:p>
            <a:pPr algn="r"/>
            <a:r>
              <a:rPr lang="en-US">
                <a:solidFill>
                  <a:schemeClr val="bg1"/>
                </a:solidFill>
              </a:rPr>
              <a:t>Ongoing Agency Costs</a:t>
            </a:r>
          </a:p>
        </p:txBody>
      </p:sp>
      <p:sp>
        <p:nvSpPr>
          <p:cNvPr id="4" name="Slide Number Placeholder 3">
            <a:extLst>
              <a:ext uri="{FF2B5EF4-FFF2-40B4-BE49-F238E27FC236}">
                <a16:creationId xmlns:a16="http://schemas.microsoft.com/office/drawing/2014/main" id="{97AAB885-0091-5CC4-C58D-9E50F2012D41}"/>
              </a:ext>
            </a:extLst>
          </p:cNvPr>
          <p:cNvSpPr>
            <a:spLocks noGrp="1"/>
          </p:cNvSpPr>
          <p:nvPr>
            <p:ph type="sldNum" sz="quarter" idx="10"/>
          </p:nvPr>
        </p:nvSpPr>
        <p:spPr/>
        <p:txBody>
          <a:bodyPr/>
          <a:lstStyle/>
          <a:p>
            <a:fld id="{41A437F0-1C7D-42E9-B30E-7C0BBC42B5C2}" type="slidenum">
              <a:rPr lang="en-US" smtClean="0"/>
              <a:t>14</a:t>
            </a:fld>
            <a:endParaRPr lang="en-US" dirty="0"/>
          </a:p>
        </p:txBody>
      </p:sp>
      <p:graphicFrame>
        <p:nvGraphicFramePr>
          <p:cNvPr id="9" name="Content Placeholder 8">
            <a:extLst>
              <a:ext uri="{FF2B5EF4-FFF2-40B4-BE49-F238E27FC236}">
                <a16:creationId xmlns:a16="http://schemas.microsoft.com/office/drawing/2014/main" id="{39F745F7-ABA8-6651-05B4-05F01ECF48C0}"/>
              </a:ext>
            </a:extLst>
          </p:cNvPr>
          <p:cNvGraphicFramePr>
            <a:graphicFrameLocks noGrp="1"/>
          </p:cNvGraphicFramePr>
          <p:nvPr>
            <p:ph sz="half" idx="1"/>
            <p:extLst>
              <p:ext uri="{D42A27DB-BD31-4B8C-83A1-F6EECF244321}">
                <p14:modId xmlns:p14="http://schemas.microsoft.com/office/powerpoint/2010/main" val="4001880968"/>
              </p:ext>
            </p:extLst>
          </p:nvPr>
        </p:nvGraphicFramePr>
        <p:xfrm>
          <a:off x="223128" y="1999340"/>
          <a:ext cx="11338368" cy="4205986"/>
        </p:xfrm>
        <a:graphic>
          <a:graphicData uri="http://schemas.openxmlformats.org/drawingml/2006/table">
            <a:tbl>
              <a:tblPr>
                <a:tableStyleId>{2D5ABB26-0587-4C30-8999-92F81FD0307C}</a:tableStyleId>
              </a:tblPr>
              <a:tblGrid>
                <a:gridCol w="5691368">
                  <a:extLst>
                    <a:ext uri="{9D8B030D-6E8A-4147-A177-3AD203B41FA5}">
                      <a16:colId xmlns:a16="http://schemas.microsoft.com/office/drawing/2014/main" val="1507739765"/>
                    </a:ext>
                  </a:extLst>
                </a:gridCol>
                <a:gridCol w="2815316">
                  <a:extLst>
                    <a:ext uri="{9D8B030D-6E8A-4147-A177-3AD203B41FA5}">
                      <a16:colId xmlns:a16="http://schemas.microsoft.com/office/drawing/2014/main" val="3118929108"/>
                    </a:ext>
                  </a:extLst>
                </a:gridCol>
                <a:gridCol w="2831684">
                  <a:extLst>
                    <a:ext uri="{9D8B030D-6E8A-4147-A177-3AD203B41FA5}">
                      <a16:colId xmlns:a16="http://schemas.microsoft.com/office/drawing/2014/main" val="2551626622"/>
                    </a:ext>
                  </a:extLst>
                </a:gridCol>
              </a:tblGrid>
              <a:tr h="542717">
                <a:tc>
                  <a:txBody>
                    <a:bodyPr/>
                    <a:lstStyle/>
                    <a:p>
                      <a:pPr algn="ctr" fontAlgn="b"/>
                      <a:r>
                        <a:rPr lang="en-US" sz="1800" b="1" u="none" strike="noStrike">
                          <a:solidFill>
                            <a:srgbClr val="000000"/>
                          </a:solidFill>
                          <a:effectLst/>
                          <a:latin typeface="Avenir Next LT Pro Demi" panose="020B0704020202020204" pitchFamily="34" charset="0"/>
                        </a:rPr>
                        <a:t>Spending Category</a:t>
                      </a:r>
                      <a:endParaRPr lang="en-US" sz="1800" b="1" i="0" u="none" strike="noStrike">
                        <a:solidFill>
                          <a:srgbClr val="000000"/>
                        </a:solidFill>
                        <a:effectLst/>
                        <a:latin typeface="Avenir Next LT Pro Demi" panose="020B07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u="none" strike="noStrike">
                          <a:solidFill>
                            <a:srgbClr val="000000"/>
                          </a:solidFill>
                          <a:effectLst/>
                          <a:latin typeface="Avenir Next LT Pro Demi" panose="020B0704020202020204" pitchFamily="34" charset="0"/>
                        </a:rPr>
                        <a:t>Cost Pool</a:t>
                      </a:r>
                      <a:endParaRPr lang="en-US" sz="1800" b="1" i="0" u="none" strike="noStrike">
                        <a:solidFill>
                          <a:srgbClr val="000000"/>
                        </a:solidFill>
                        <a:effectLst/>
                        <a:latin typeface="Avenir Next LT Pro Demi" panose="020B07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57150" indent="0" algn="ctr" fontAlgn="b"/>
                      <a:r>
                        <a:rPr lang="en-US" sz="1800" b="1" u="none" strike="noStrike" dirty="0">
                          <a:solidFill>
                            <a:srgbClr val="000000"/>
                          </a:solidFill>
                          <a:effectLst/>
                          <a:latin typeface="Avenir Next LT Pro Demi" panose="020B0704020202020204" pitchFamily="34" charset="0"/>
                        </a:rPr>
                        <a:t>Annual Ongoing Costs*</a:t>
                      </a:r>
                      <a:endParaRPr lang="en-US" sz="1800" b="1" i="0" u="none" strike="noStrike" dirty="0">
                        <a:solidFill>
                          <a:srgbClr val="000000"/>
                        </a:solidFill>
                        <a:effectLst/>
                        <a:latin typeface="Avenir Next LT Pro Demi" panose="020B07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24399"/>
                  </a:ext>
                </a:extLst>
              </a:tr>
              <a:tr h="532695">
                <a:tc>
                  <a:txBody>
                    <a:bodyPr/>
                    <a:lstStyle/>
                    <a:p>
                      <a:pPr marL="91440" algn="l" fontAlgn="b"/>
                      <a:r>
                        <a:rPr lang="en-US" sz="1800" u="none" strike="noStrike">
                          <a:effectLst/>
                          <a:latin typeface="Avenir Next LT Pro" panose="020B0504020202020204" pitchFamily="34" charset="0"/>
                        </a:rPr>
                        <a:t>State Employee Staffing Costs</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800" u="none" strike="noStrike">
                          <a:effectLst/>
                          <a:latin typeface="Avenir Next LT Pro" panose="020B0504020202020204" pitchFamily="34" charset="0"/>
                        </a:rPr>
                        <a:t>Internal Labor</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0" i="0" u="none" strike="noStrike" dirty="0">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152374"/>
                  </a:ext>
                </a:extLst>
              </a:tr>
              <a:tr h="532695">
                <a:tc>
                  <a:txBody>
                    <a:bodyPr/>
                    <a:lstStyle/>
                    <a:p>
                      <a:pPr marL="91440" algn="l" fontAlgn="b"/>
                      <a:r>
                        <a:rPr lang="en-US" sz="1800" u="none" strike="noStrike">
                          <a:effectLst/>
                          <a:latin typeface="Avenir Next LT Pro" panose="020B0504020202020204" pitchFamily="34" charset="0"/>
                        </a:rPr>
                        <a:t>Non-State Employee Staffing Costs</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800" u="none" strike="noStrike">
                          <a:effectLst/>
                          <a:latin typeface="Avenir Next LT Pro" panose="020B0504020202020204" pitchFamily="34" charset="0"/>
                        </a:rPr>
                        <a:t>External Labor</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949441"/>
                  </a:ext>
                </a:extLst>
              </a:tr>
              <a:tr h="532695">
                <a:tc>
                  <a:txBody>
                    <a:bodyPr/>
                    <a:lstStyle/>
                    <a:p>
                      <a:pPr marL="91440" algn="l" fontAlgn="b"/>
                      <a:r>
                        <a:rPr lang="en-US" sz="1800" u="none" strike="noStrike">
                          <a:effectLst/>
                          <a:latin typeface="Avenir Next LT Pro" panose="020B0504020202020204" pitchFamily="34" charset="0"/>
                        </a:rPr>
                        <a:t>Contracted Professional Services</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800" u="none" strike="noStrike">
                          <a:effectLst/>
                          <a:latin typeface="Avenir Next LT Pro" panose="020B0504020202020204" pitchFamily="34" charset="0"/>
                        </a:rPr>
                        <a:t>Outside Services</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2968"/>
                  </a:ext>
                </a:extLst>
              </a:tr>
              <a:tr h="532695">
                <a:tc>
                  <a:txBody>
                    <a:bodyPr/>
                    <a:lstStyle/>
                    <a:p>
                      <a:pPr marL="91440" algn="l" fontAlgn="b"/>
                      <a:r>
                        <a:rPr lang="en-US" sz="1800" u="none" strike="noStrike">
                          <a:effectLst/>
                          <a:latin typeface="Avenir Next LT Pro" panose="020B0504020202020204" pitchFamily="34" charset="0"/>
                        </a:rPr>
                        <a:t>Software Licenses and Subscriptions</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800" u="none" strike="noStrike">
                          <a:effectLst/>
                          <a:latin typeface="Avenir Next LT Pro" panose="020B0504020202020204" pitchFamily="34" charset="0"/>
                        </a:rPr>
                        <a:t>Software</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851409"/>
                  </a:ext>
                </a:extLst>
              </a:tr>
              <a:tr h="532695">
                <a:tc>
                  <a:txBody>
                    <a:bodyPr/>
                    <a:lstStyle/>
                    <a:p>
                      <a:pPr marL="91440" algn="l" fontAlgn="b"/>
                      <a:r>
                        <a:rPr lang="en-US" sz="1800" u="none" strike="noStrike">
                          <a:effectLst/>
                          <a:latin typeface="Avenir Next LT Pro" panose="020B0504020202020204" pitchFamily="34" charset="0"/>
                        </a:rPr>
                        <a:t>Hardware and Equipment</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800" u="none" strike="noStrike">
                          <a:effectLst/>
                          <a:latin typeface="Avenir Next LT Pro" panose="020B0504020202020204" pitchFamily="34" charset="0"/>
                        </a:rPr>
                        <a:t>Hardware</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748398"/>
                  </a:ext>
                </a:extLst>
              </a:tr>
              <a:tr h="467099">
                <a:tc>
                  <a:txBody>
                    <a:bodyPr/>
                    <a:lstStyle/>
                    <a:p>
                      <a:pPr marL="91440" algn="l" fontAlgn="b"/>
                      <a:r>
                        <a:rPr lang="en-US" sz="1800" u="none" strike="noStrike">
                          <a:effectLst/>
                          <a:latin typeface="Avenir Next LT Pro" panose="020B0504020202020204" pitchFamily="34" charset="0"/>
                        </a:rPr>
                        <a:t>Other</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b"/>
                      <a:r>
                        <a:rPr lang="en-US" sz="1800" u="none" strike="noStrike">
                          <a:effectLst/>
                          <a:latin typeface="Avenir Next LT Pro" panose="020B0504020202020204" pitchFamily="34" charset="0"/>
                        </a:rPr>
                        <a:t>Other</a:t>
                      </a:r>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0"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270175"/>
                  </a:ext>
                </a:extLst>
              </a:tr>
              <a:tr h="532695">
                <a:tc gridSpan="2">
                  <a:txBody>
                    <a:bodyPr/>
                    <a:lstStyle/>
                    <a:p>
                      <a:pPr algn="r" fontAlgn="b"/>
                      <a:r>
                        <a:rPr lang="en-US" sz="1800" b="1" u="none" strike="noStrike">
                          <a:effectLst/>
                          <a:latin typeface="Avenir Next LT Pro" panose="020B0504020202020204" pitchFamily="34" charset="0"/>
                        </a:rPr>
                        <a:t>Estimated ongoing total costs </a:t>
                      </a:r>
                      <a:endParaRPr lang="en-US" sz="1800" b="1" i="0" u="none" strike="noStrike">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ctr" fontAlgn="b"/>
                      <a:endParaRPr lang="en-US" sz="1800" b="1" i="0" u="none" strike="noStrike" dirty="0">
                        <a:solidFill>
                          <a:srgbClr val="000000"/>
                        </a:solidFill>
                        <a:effectLst/>
                        <a:latin typeface="Avenir Next LT Pro" panose="020B05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638244"/>
                  </a:ext>
                </a:extLst>
              </a:tr>
            </a:tbl>
          </a:graphicData>
        </a:graphic>
      </p:graphicFrame>
      <p:sp>
        <p:nvSpPr>
          <p:cNvPr id="2" name="TextBox 1">
            <a:extLst>
              <a:ext uri="{FF2B5EF4-FFF2-40B4-BE49-F238E27FC236}">
                <a16:creationId xmlns:a16="http://schemas.microsoft.com/office/drawing/2014/main" id="{DB2D5C86-6E07-ABC5-6222-4993268A2006}"/>
              </a:ext>
            </a:extLst>
          </p:cNvPr>
          <p:cNvSpPr txBox="1"/>
          <p:nvPr/>
        </p:nvSpPr>
        <p:spPr>
          <a:xfrm>
            <a:off x="139628" y="1386651"/>
            <a:ext cx="11338368" cy="461665"/>
          </a:xfrm>
          <a:prstGeom prst="rect">
            <a:avLst/>
          </a:prstGeom>
          <a:noFill/>
        </p:spPr>
        <p:txBody>
          <a:bodyPr wrap="square" rtlCol="0">
            <a:spAutoFit/>
          </a:bodyPr>
          <a:lstStyle/>
          <a:p>
            <a:r>
              <a:rPr lang="en-US" sz="2400" dirty="0">
                <a:solidFill>
                  <a:schemeClr val="bg2">
                    <a:lumMod val="10000"/>
                  </a:schemeClr>
                </a:solidFill>
                <a:latin typeface="Avenir Next LT Pro" panose="020B0504020202020204" pitchFamily="34" charset="0"/>
              </a:rPr>
              <a:t>Provide the ongoing costs to the agency by category.  </a:t>
            </a:r>
          </a:p>
        </p:txBody>
      </p:sp>
      <p:sp>
        <p:nvSpPr>
          <p:cNvPr id="7" name="TextBox 6">
            <a:extLst>
              <a:ext uri="{FF2B5EF4-FFF2-40B4-BE49-F238E27FC236}">
                <a16:creationId xmlns:a16="http://schemas.microsoft.com/office/drawing/2014/main" id="{1C45AB73-7059-1ABE-ED42-5253A07734EA}"/>
              </a:ext>
            </a:extLst>
          </p:cNvPr>
          <p:cNvSpPr txBox="1"/>
          <p:nvPr/>
        </p:nvSpPr>
        <p:spPr>
          <a:xfrm>
            <a:off x="223128" y="6174607"/>
            <a:ext cx="6645758" cy="400110"/>
          </a:xfrm>
          <a:prstGeom prst="rect">
            <a:avLst/>
          </a:prstGeom>
          <a:noFill/>
        </p:spPr>
        <p:txBody>
          <a:bodyPr wrap="square" rtlCol="0">
            <a:spAutoFit/>
          </a:bodyPr>
          <a:lstStyle/>
          <a:p>
            <a:r>
              <a:rPr lang="en-US" sz="2000" b="1" dirty="0">
                <a:latin typeface="Avenir Next LT Pro" panose="020B0504020202020204" pitchFamily="34" charset="0"/>
              </a:rPr>
              <a:t>*Ongoing costs are the responsibility of the agency. </a:t>
            </a:r>
          </a:p>
        </p:txBody>
      </p:sp>
    </p:spTree>
    <p:extLst>
      <p:ext uri="{BB962C8B-B14F-4D97-AF65-F5344CB8AC3E}">
        <p14:creationId xmlns:p14="http://schemas.microsoft.com/office/powerpoint/2010/main" val="102450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A709-5CD3-2C32-9DDC-912AC4D1A2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D319BC-07C5-ED15-F477-673E24C7DAFF}"/>
              </a:ext>
            </a:extLst>
          </p:cNvPr>
          <p:cNvSpPr>
            <a:spLocks noGrp="1"/>
          </p:cNvSpPr>
          <p:nvPr>
            <p:ph type="title"/>
          </p:nvPr>
        </p:nvSpPr>
        <p:spPr>
          <a:xfrm>
            <a:off x="6724891" y="297021"/>
            <a:ext cx="5114081" cy="788352"/>
          </a:xfrm>
        </p:spPr>
        <p:txBody>
          <a:bodyPr>
            <a:normAutofit/>
          </a:bodyPr>
          <a:lstStyle/>
          <a:p>
            <a:pPr algn="r"/>
            <a:r>
              <a:rPr lang="en-US">
                <a:solidFill>
                  <a:schemeClr val="bg1"/>
                </a:solidFill>
              </a:rPr>
              <a:t>Ongoing Agency Costs</a:t>
            </a:r>
          </a:p>
        </p:txBody>
      </p:sp>
      <p:sp>
        <p:nvSpPr>
          <p:cNvPr id="4" name="Slide Number Placeholder 3">
            <a:extLst>
              <a:ext uri="{FF2B5EF4-FFF2-40B4-BE49-F238E27FC236}">
                <a16:creationId xmlns:a16="http://schemas.microsoft.com/office/drawing/2014/main" id="{97AAB885-0091-5CC4-C58D-9E50F2012D41}"/>
              </a:ext>
            </a:extLst>
          </p:cNvPr>
          <p:cNvSpPr>
            <a:spLocks noGrp="1"/>
          </p:cNvSpPr>
          <p:nvPr>
            <p:ph type="sldNum" sz="quarter" idx="10"/>
          </p:nvPr>
        </p:nvSpPr>
        <p:spPr/>
        <p:txBody>
          <a:bodyPr/>
          <a:lstStyle/>
          <a:p>
            <a:fld id="{41A437F0-1C7D-42E9-B30E-7C0BBC42B5C2}" type="slidenum">
              <a:rPr lang="en-US" smtClean="0"/>
              <a:t>15</a:t>
            </a:fld>
            <a:endParaRPr lang="en-US"/>
          </a:p>
        </p:txBody>
      </p:sp>
      <p:sp>
        <p:nvSpPr>
          <p:cNvPr id="2" name="TextBox 1">
            <a:extLst>
              <a:ext uri="{FF2B5EF4-FFF2-40B4-BE49-F238E27FC236}">
                <a16:creationId xmlns:a16="http://schemas.microsoft.com/office/drawing/2014/main" id="{DB2D5C86-6E07-ABC5-6222-4993268A2006}"/>
              </a:ext>
            </a:extLst>
          </p:cNvPr>
          <p:cNvSpPr txBox="1"/>
          <p:nvPr/>
        </p:nvSpPr>
        <p:spPr>
          <a:xfrm>
            <a:off x="139628" y="1605546"/>
            <a:ext cx="11338368" cy="461665"/>
          </a:xfrm>
          <a:prstGeom prst="rect">
            <a:avLst/>
          </a:prstGeom>
          <a:noFill/>
        </p:spPr>
        <p:txBody>
          <a:bodyPr wrap="square" rtlCol="0">
            <a:spAutoFit/>
          </a:bodyPr>
          <a:lstStyle/>
          <a:p>
            <a:r>
              <a:rPr lang="en-US" sz="2400" dirty="0">
                <a:solidFill>
                  <a:schemeClr val="bg2">
                    <a:lumMod val="10000"/>
                  </a:schemeClr>
                </a:solidFill>
                <a:latin typeface="Avenir Next LT Pro" panose="020B0504020202020204" pitchFamily="34" charset="0"/>
              </a:rPr>
              <a:t>Continuing from the previous slide, please describe the following: </a:t>
            </a:r>
          </a:p>
        </p:txBody>
      </p:sp>
      <p:sp>
        <p:nvSpPr>
          <p:cNvPr id="5" name="TextBox 4">
            <a:extLst>
              <a:ext uri="{FF2B5EF4-FFF2-40B4-BE49-F238E27FC236}">
                <a16:creationId xmlns:a16="http://schemas.microsoft.com/office/drawing/2014/main" id="{F8A2BE08-63FB-F0B9-7A93-1C67DA52507B}"/>
              </a:ext>
            </a:extLst>
          </p:cNvPr>
          <p:cNvSpPr txBox="1"/>
          <p:nvPr/>
        </p:nvSpPr>
        <p:spPr>
          <a:xfrm>
            <a:off x="302914" y="2350853"/>
            <a:ext cx="10800515"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How will your agency fund the ongoing costs to sustain the solution.</a:t>
            </a:r>
          </a:p>
          <a:p>
            <a:pPr marL="342900" indent="-342900">
              <a:buFont typeface="Arial" panose="020B0604020202020204" pitchFamily="34" charset="0"/>
              <a:buChar char="•"/>
            </a:pPr>
            <a:endParaRPr lang="en-US" sz="2400" dirty="0">
              <a:solidFill>
                <a:schemeClr val="bg2">
                  <a:lumMod val="10000"/>
                </a:schemeClr>
              </a:solidFill>
              <a:latin typeface="Avenir Next LT Pro" panose="020B0504020202020204" pitchFamily="34" charset="0"/>
            </a:endParaRPr>
          </a:p>
          <a:p>
            <a:pPr marL="342900" indent="-3429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What are the planned funding source(s) for the solution.  (state, federal, etc.)</a:t>
            </a:r>
          </a:p>
          <a:p>
            <a:pPr marL="342900" indent="-342900">
              <a:buFont typeface="Arial" panose="020B0604020202020204" pitchFamily="34" charset="0"/>
              <a:buChar char="•"/>
            </a:pPr>
            <a:endParaRPr lang="en-US" sz="2400" dirty="0">
              <a:solidFill>
                <a:schemeClr val="bg2">
                  <a:lumMod val="10000"/>
                </a:schemeClr>
              </a:solidFill>
              <a:latin typeface="Avenir Next LT Pro" panose="020B0504020202020204" pitchFamily="34" charset="0"/>
            </a:endParaRPr>
          </a:p>
          <a:p>
            <a:pPr marL="342900" indent="-342900">
              <a:buFont typeface="Arial" panose="020B0604020202020204" pitchFamily="34" charset="0"/>
              <a:buChar char="•"/>
            </a:pPr>
            <a:r>
              <a:rPr lang="en-US" sz="2400" dirty="0">
                <a:solidFill>
                  <a:schemeClr val="bg2">
                    <a:lumMod val="10000"/>
                  </a:schemeClr>
                </a:solidFill>
                <a:latin typeface="Avenir Next LT Pro" panose="020B0504020202020204" pitchFamily="34" charset="0"/>
              </a:rPr>
              <a:t>If you included other costs on the previous slide, describe what is included in the other costs. </a:t>
            </a:r>
          </a:p>
          <a:p>
            <a:pPr marL="342900" indent="-342900">
              <a:buFont typeface="Arial" panose="020B0604020202020204" pitchFamily="34" charset="0"/>
              <a:buChar char="•"/>
            </a:pPr>
            <a:endParaRPr lang="en-US" sz="2400" dirty="0">
              <a:solidFill>
                <a:schemeClr val="bg2">
                  <a:lumMod val="10000"/>
                </a:schemeClr>
              </a:solidFill>
              <a:latin typeface="Avenir Next LT Pro" panose="020B0504020202020204" pitchFamily="34" charset="0"/>
            </a:endParaRPr>
          </a:p>
        </p:txBody>
      </p:sp>
    </p:spTree>
    <p:extLst>
      <p:ext uri="{BB962C8B-B14F-4D97-AF65-F5344CB8AC3E}">
        <p14:creationId xmlns:p14="http://schemas.microsoft.com/office/powerpoint/2010/main" val="142104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557901-48E1-E1D7-AD4F-7688861C8D0F}"/>
              </a:ext>
            </a:extLst>
          </p:cNvPr>
          <p:cNvSpPr>
            <a:spLocks noGrp="1"/>
          </p:cNvSpPr>
          <p:nvPr>
            <p:ph sz="half" idx="1"/>
          </p:nvPr>
        </p:nvSpPr>
        <p:spPr>
          <a:xfrm>
            <a:off x="457200" y="1487633"/>
            <a:ext cx="11277600" cy="5233842"/>
          </a:xfrm>
        </p:spPr>
        <p:txBody>
          <a:bodyPr>
            <a:normAutofit fontScale="92500"/>
          </a:bodyPr>
          <a:lstStyle/>
          <a:p>
            <a:pPr marL="0" lvl="0" indent="0">
              <a:lnSpc>
                <a:spcPct val="115000"/>
              </a:lnSpc>
              <a:buNone/>
            </a:pPr>
            <a:r>
              <a:rPr lang="en-US" sz="2800" i="1"/>
              <a:t>Please respond to each of the following questions. </a:t>
            </a:r>
          </a:p>
          <a:p>
            <a:pPr>
              <a:lnSpc>
                <a:spcPct val="115000"/>
              </a:lnSpc>
            </a:pPr>
            <a:r>
              <a:rPr lang="en-US"/>
              <a:t>Has this proposal previously been submitted as a decision package or other funding request? </a:t>
            </a:r>
          </a:p>
          <a:p>
            <a:pPr lvl="1">
              <a:lnSpc>
                <a:spcPct val="115000"/>
              </a:lnSpc>
            </a:pPr>
            <a:r>
              <a:rPr lang="en-US"/>
              <a:t>If yes, how did you leverage the previous funding request to inform this request?  </a:t>
            </a:r>
          </a:p>
          <a:p>
            <a:pPr lvl="1">
              <a:lnSpc>
                <a:spcPct val="115000"/>
              </a:lnSpc>
            </a:pPr>
            <a:r>
              <a:rPr lang="en-US"/>
              <a:t>How are the two funding requests different? </a:t>
            </a:r>
          </a:p>
          <a:p>
            <a:pPr lvl="1">
              <a:lnSpc>
                <a:spcPct val="115000"/>
              </a:lnSpc>
            </a:pPr>
            <a:r>
              <a:rPr lang="en-US"/>
              <a:t>Is there a dependency or enabler between this request and other funding requests? </a:t>
            </a:r>
          </a:p>
          <a:p>
            <a:pPr>
              <a:lnSpc>
                <a:spcPct val="115000"/>
              </a:lnSpc>
            </a:pPr>
            <a:r>
              <a:rPr lang="en-US"/>
              <a:t>Why are you coming to the IM fund now? </a:t>
            </a:r>
          </a:p>
          <a:p>
            <a:pPr>
              <a:lnSpc>
                <a:spcPct val="115000"/>
              </a:lnSpc>
            </a:pPr>
            <a:r>
              <a:rPr lang="en-US" sz="2800"/>
              <a:t>If this project is not funded with IM funds, what happens for the project?</a:t>
            </a:r>
            <a:endParaRPr lang="en-US"/>
          </a:p>
        </p:txBody>
      </p:sp>
      <p:sp>
        <p:nvSpPr>
          <p:cNvPr id="3" name="Title 2">
            <a:extLst>
              <a:ext uri="{FF2B5EF4-FFF2-40B4-BE49-F238E27FC236}">
                <a16:creationId xmlns:a16="http://schemas.microsoft.com/office/drawing/2014/main" id="{45E14BD4-417F-8BF8-5F64-729AD66DC100}"/>
              </a:ext>
            </a:extLst>
          </p:cNvPr>
          <p:cNvSpPr>
            <a:spLocks noGrp="1"/>
          </p:cNvSpPr>
          <p:nvPr>
            <p:ph type="title"/>
          </p:nvPr>
        </p:nvSpPr>
        <p:spPr>
          <a:xfrm>
            <a:off x="8886092" y="337457"/>
            <a:ext cx="2848708" cy="788352"/>
          </a:xfrm>
        </p:spPr>
        <p:txBody>
          <a:bodyPr>
            <a:normAutofit fontScale="90000"/>
          </a:bodyPr>
          <a:lstStyle/>
          <a:p>
            <a:pPr algn="r"/>
            <a:r>
              <a:rPr lang="en-US">
                <a:solidFill>
                  <a:schemeClr val="bg1"/>
                </a:solidFill>
              </a:rPr>
              <a:t>Cost Analysis</a:t>
            </a:r>
          </a:p>
        </p:txBody>
      </p:sp>
      <p:sp>
        <p:nvSpPr>
          <p:cNvPr id="4" name="Slide Number Placeholder 3">
            <a:extLst>
              <a:ext uri="{FF2B5EF4-FFF2-40B4-BE49-F238E27FC236}">
                <a16:creationId xmlns:a16="http://schemas.microsoft.com/office/drawing/2014/main" id="{9CFA8ED9-44BB-8F68-4BED-799722DB29B8}"/>
              </a:ext>
            </a:extLst>
          </p:cNvPr>
          <p:cNvSpPr>
            <a:spLocks noGrp="1"/>
          </p:cNvSpPr>
          <p:nvPr>
            <p:ph type="sldNum" sz="quarter" idx="10"/>
          </p:nvPr>
        </p:nvSpPr>
        <p:spPr/>
        <p:txBody>
          <a:bodyPr/>
          <a:lstStyle/>
          <a:p>
            <a:fld id="{41A437F0-1C7D-42E9-B30E-7C0BBC42B5C2}" type="slidenum">
              <a:rPr lang="en-US" smtClean="0"/>
              <a:t>16</a:t>
            </a:fld>
            <a:endParaRPr lang="en-US"/>
          </a:p>
        </p:txBody>
      </p:sp>
    </p:spTree>
    <p:extLst>
      <p:ext uri="{BB962C8B-B14F-4D97-AF65-F5344CB8AC3E}">
        <p14:creationId xmlns:p14="http://schemas.microsoft.com/office/powerpoint/2010/main" val="340406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A87B39-8AE3-4105-BBD5-4F14B1169CA9}"/>
              </a:ext>
            </a:extLst>
          </p:cNvPr>
          <p:cNvSpPr>
            <a:spLocks noGrp="1"/>
          </p:cNvSpPr>
          <p:nvPr>
            <p:ph type="title" idx="4294967295"/>
          </p:nvPr>
        </p:nvSpPr>
        <p:spPr>
          <a:xfrm>
            <a:off x="1305947" y="2176670"/>
            <a:ext cx="3698033" cy="1967644"/>
          </a:xfrm>
        </p:spPr>
        <p:txBody>
          <a:bodyPr>
            <a:normAutofit/>
          </a:bodyPr>
          <a:lstStyle/>
          <a:p>
            <a:r>
              <a:rPr lang="en-US"/>
              <a:t>Agency Contact Information</a:t>
            </a:r>
          </a:p>
        </p:txBody>
      </p:sp>
      <p:sp>
        <p:nvSpPr>
          <p:cNvPr id="7" name="Subtitle 6">
            <a:extLst>
              <a:ext uri="{FF2B5EF4-FFF2-40B4-BE49-F238E27FC236}">
                <a16:creationId xmlns:a16="http://schemas.microsoft.com/office/drawing/2014/main" id="{AD8EA351-21A9-4710-8401-B39906E9B763}"/>
              </a:ext>
            </a:extLst>
          </p:cNvPr>
          <p:cNvSpPr>
            <a:spLocks noGrp="1"/>
          </p:cNvSpPr>
          <p:nvPr>
            <p:ph type="subTitle" idx="4294967295"/>
          </p:nvPr>
        </p:nvSpPr>
        <p:spPr>
          <a:xfrm>
            <a:off x="5615610" y="1848678"/>
            <a:ext cx="5387008" cy="3568147"/>
          </a:xfrm>
        </p:spPr>
        <p:txBody>
          <a:bodyPr>
            <a:noAutofit/>
          </a:bodyPr>
          <a:lstStyle/>
          <a:p>
            <a:pPr marL="0" indent="0">
              <a:buNone/>
            </a:pPr>
            <a:r>
              <a:rPr lang="en-US" sz="2400">
                <a:solidFill>
                  <a:schemeClr val="bg2">
                    <a:lumMod val="10000"/>
                  </a:schemeClr>
                </a:solidFill>
                <a:latin typeface="Avenir Next LT Pro Demi" panose="020B0704020202020204" pitchFamily="34" charset="0"/>
              </a:rPr>
              <a:t>Agency Point of Contact: </a:t>
            </a:r>
          </a:p>
          <a:p>
            <a:pPr marL="0" indent="0">
              <a:buNone/>
            </a:pPr>
            <a:endParaRPr lang="en-US" sz="2400">
              <a:solidFill>
                <a:schemeClr val="bg2">
                  <a:lumMod val="10000"/>
                </a:schemeClr>
              </a:solidFill>
              <a:latin typeface="Avenir Next LT Pro Demi" panose="020B0704020202020204" pitchFamily="34" charset="0"/>
            </a:endParaRPr>
          </a:p>
          <a:p>
            <a:pPr marL="0" indent="0">
              <a:buNone/>
            </a:pPr>
            <a:endParaRPr lang="en-US" sz="2400">
              <a:solidFill>
                <a:schemeClr val="bg2">
                  <a:lumMod val="10000"/>
                </a:schemeClr>
              </a:solidFill>
              <a:latin typeface="Avenir Next LT Pro Demi" panose="020B0704020202020204" pitchFamily="34" charset="0"/>
            </a:endParaRPr>
          </a:p>
          <a:p>
            <a:pPr marL="0" indent="0">
              <a:buNone/>
            </a:pPr>
            <a:r>
              <a:rPr lang="en-US" sz="2400">
                <a:solidFill>
                  <a:schemeClr val="bg2">
                    <a:lumMod val="10000"/>
                  </a:schemeClr>
                </a:solidFill>
                <a:latin typeface="Avenir Next LT Pro Demi" panose="020B0704020202020204" pitchFamily="34" charset="0"/>
              </a:rPr>
              <a:t>Project Manager: </a:t>
            </a:r>
          </a:p>
          <a:p>
            <a:pPr marL="0" indent="0">
              <a:buNone/>
            </a:pPr>
            <a:endParaRPr lang="en-US" sz="2400">
              <a:solidFill>
                <a:schemeClr val="bg2">
                  <a:lumMod val="10000"/>
                </a:schemeClr>
              </a:solidFill>
              <a:latin typeface="Avenir Next LT Pro Demi" panose="020B0704020202020204" pitchFamily="34" charset="0"/>
            </a:endParaRPr>
          </a:p>
          <a:p>
            <a:pPr marL="0" indent="0">
              <a:buNone/>
            </a:pPr>
            <a:endParaRPr lang="en-US" sz="2400">
              <a:solidFill>
                <a:schemeClr val="bg2">
                  <a:lumMod val="10000"/>
                </a:schemeClr>
              </a:solidFill>
              <a:latin typeface="Avenir Next LT Pro Demi" panose="020B0704020202020204" pitchFamily="34" charset="0"/>
            </a:endParaRPr>
          </a:p>
          <a:p>
            <a:pPr marL="0" indent="0">
              <a:buNone/>
            </a:pPr>
            <a:r>
              <a:rPr lang="en-US" sz="2400">
                <a:solidFill>
                  <a:schemeClr val="bg2">
                    <a:lumMod val="10000"/>
                  </a:schemeClr>
                </a:solidFill>
                <a:latin typeface="Avenir Next LT Pro Demi" panose="020B0704020202020204" pitchFamily="34" charset="0"/>
              </a:rPr>
              <a:t>Sponsors:</a:t>
            </a:r>
          </a:p>
        </p:txBody>
      </p:sp>
      <p:sp>
        <p:nvSpPr>
          <p:cNvPr id="4" name="Slide Number Placeholder 3">
            <a:extLst>
              <a:ext uri="{FF2B5EF4-FFF2-40B4-BE49-F238E27FC236}">
                <a16:creationId xmlns:a16="http://schemas.microsoft.com/office/drawing/2014/main" id="{6C2EC685-9A45-1010-437E-49B150EAA0F7}"/>
              </a:ext>
            </a:extLst>
          </p:cNvPr>
          <p:cNvSpPr>
            <a:spLocks noGrp="1"/>
          </p:cNvSpPr>
          <p:nvPr>
            <p:ph type="sldNum" sz="quarter" idx="10"/>
          </p:nvPr>
        </p:nvSpPr>
        <p:spPr/>
        <p:txBody>
          <a:bodyPr/>
          <a:lstStyle/>
          <a:p>
            <a:fld id="{41A437F0-1C7D-42E9-B30E-7C0BBC42B5C2}" type="slidenum">
              <a:rPr lang="en-US" smtClean="0"/>
              <a:t>17</a:t>
            </a:fld>
            <a:endParaRPr lang="en-US"/>
          </a:p>
        </p:txBody>
      </p:sp>
    </p:spTree>
    <p:extLst>
      <p:ext uri="{BB962C8B-B14F-4D97-AF65-F5344CB8AC3E}">
        <p14:creationId xmlns:p14="http://schemas.microsoft.com/office/powerpoint/2010/main" val="226829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D1C5-4B29-ABF1-2135-B9A7CF3102CE}"/>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14B8C648-95BC-2EF4-0D55-4895CF29C303}"/>
              </a:ext>
            </a:extLst>
          </p:cNvPr>
          <p:cNvSpPr>
            <a:spLocks noGrp="1"/>
          </p:cNvSpPr>
          <p:nvPr>
            <p:ph type="subTitle" idx="1"/>
          </p:nvPr>
        </p:nvSpPr>
        <p:spPr>
          <a:xfrm>
            <a:off x="460375" y="1610139"/>
            <a:ext cx="5530117" cy="5247861"/>
          </a:xfrm>
        </p:spPr>
        <p:txBody>
          <a:bodyPr/>
          <a:lstStyle/>
          <a:p>
            <a:r>
              <a:rPr lang="en-US" b="1">
                <a:solidFill>
                  <a:schemeClr val="bg2">
                    <a:lumMod val="10000"/>
                  </a:schemeClr>
                </a:solidFill>
                <a:latin typeface="Avenir Next LT Pro" panose="020B0504020202020204" pitchFamily="34" charset="0"/>
              </a:rPr>
              <a:t>Pitch Deck Table of Contents: </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Project Summary Information</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Problem Statement</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The Proposed Solution</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The Value</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One-time Project Costs</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Ongoing Agency Costs</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Project Success Factors</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Risks</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Project Approach and Milestones</a:t>
            </a:r>
          </a:p>
          <a:p>
            <a:pPr marL="342900" indent="-342900">
              <a:buFont typeface="Arial" panose="020B0604020202020204" pitchFamily="34" charset="0"/>
              <a:buChar char="•"/>
            </a:pPr>
            <a:r>
              <a:rPr lang="en-US">
                <a:solidFill>
                  <a:schemeClr val="bg2">
                    <a:lumMod val="10000"/>
                  </a:schemeClr>
                </a:solidFill>
                <a:latin typeface="Avenir Next LT Pro" panose="020B0504020202020204" pitchFamily="34" charset="0"/>
              </a:rPr>
              <a:t>Agency Contact Information</a:t>
            </a:r>
          </a:p>
          <a:p>
            <a:pPr marL="342900" indent="-342900">
              <a:buFont typeface="Arial" panose="020B0604020202020204" pitchFamily="34" charset="0"/>
              <a:buChar char="•"/>
            </a:pPr>
            <a:endParaRPr lang="en-US">
              <a:solidFill>
                <a:schemeClr val="bg2">
                  <a:lumMod val="10000"/>
                </a:schemeClr>
              </a:solidFill>
              <a:latin typeface="Avenir Next LT Pro" panose="020B0504020202020204" pitchFamily="34" charset="0"/>
            </a:endParaRPr>
          </a:p>
        </p:txBody>
      </p:sp>
      <p:sp>
        <p:nvSpPr>
          <p:cNvPr id="4" name="Subtitle 1">
            <a:extLst>
              <a:ext uri="{FF2B5EF4-FFF2-40B4-BE49-F238E27FC236}">
                <a16:creationId xmlns:a16="http://schemas.microsoft.com/office/drawing/2014/main" id="{228C5D09-FE1C-7E83-3383-211D1A26E649}"/>
              </a:ext>
            </a:extLst>
          </p:cNvPr>
          <p:cNvSpPr txBox="1">
            <a:spLocks/>
          </p:cNvSpPr>
          <p:nvPr/>
        </p:nvSpPr>
        <p:spPr>
          <a:xfrm>
            <a:off x="6310191" y="1610139"/>
            <a:ext cx="5530117" cy="479066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bg2">
                    <a:lumMod val="10000"/>
                  </a:schemeClr>
                </a:solidFill>
                <a:latin typeface="Avenir Next LT Pro" panose="020B0504020202020204" pitchFamily="34" charset="0"/>
              </a:rPr>
              <a:t>Tips for creating the pitch deck: </a:t>
            </a:r>
          </a:p>
          <a:p>
            <a:pPr marL="342900" indent="-342900">
              <a:buFont typeface="Arial" panose="020B0604020202020204" pitchFamily="34" charset="0"/>
              <a:buChar char="•"/>
            </a:pPr>
            <a:r>
              <a:rPr lang="en-US" dirty="0">
                <a:solidFill>
                  <a:schemeClr val="bg2">
                    <a:lumMod val="10000"/>
                  </a:schemeClr>
                </a:solidFill>
                <a:latin typeface="Avenir Next LT Pro" panose="020B0504020202020204" pitchFamily="34" charset="0"/>
              </a:rPr>
              <a:t>Include concise summary slides for the agency pitch meeting. </a:t>
            </a:r>
          </a:p>
          <a:p>
            <a:pPr marL="342900" indent="-342900">
              <a:buFont typeface="Arial" panose="020B0604020202020204" pitchFamily="34" charset="0"/>
              <a:buChar char="•"/>
            </a:pPr>
            <a:r>
              <a:rPr lang="en-US" dirty="0">
                <a:solidFill>
                  <a:schemeClr val="bg2">
                    <a:lumMod val="10000"/>
                  </a:schemeClr>
                </a:solidFill>
                <a:latin typeface="Avenir Next LT Pro" panose="020B0504020202020204" pitchFamily="34" charset="0"/>
              </a:rPr>
              <a:t>Provide detailed slides for ITIB review and scoring outside of pitch meeting. </a:t>
            </a:r>
          </a:p>
          <a:p>
            <a:pPr marL="342900" indent="-342900">
              <a:buFont typeface="Arial" panose="020B0604020202020204" pitchFamily="34" charset="0"/>
              <a:buChar char="•"/>
            </a:pPr>
            <a:r>
              <a:rPr lang="en-US" dirty="0">
                <a:solidFill>
                  <a:schemeClr val="bg2">
                    <a:lumMod val="10000"/>
                  </a:schemeClr>
                </a:solidFill>
                <a:latin typeface="Avenir Next LT Pro" panose="020B0504020202020204" pitchFamily="34" charset="0"/>
              </a:rPr>
              <a:t>Detailed information that is not suitable to a slide may be submitted as additional documentation for board member review.  </a:t>
            </a:r>
          </a:p>
          <a:p>
            <a:pPr marL="342900" indent="-342900">
              <a:buFont typeface="Arial" panose="020B0604020202020204" pitchFamily="34" charset="0"/>
              <a:buChar char="•"/>
            </a:pPr>
            <a:r>
              <a:rPr lang="en-US" dirty="0">
                <a:solidFill>
                  <a:schemeClr val="bg2">
                    <a:lumMod val="10000"/>
                  </a:schemeClr>
                </a:solidFill>
                <a:latin typeface="Avenir Next LT Pro" panose="020B0504020202020204" pitchFamily="34" charset="0"/>
              </a:rPr>
              <a:t>Keep fonts to a reasonable size. Include additional slides over reducing font size to fit on one slide. </a:t>
            </a:r>
          </a:p>
          <a:p>
            <a:pPr marL="342900" indent="-342900">
              <a:buFont typeface="Arial" panose="020B0604020202020204" pitchFamily="34" charset="0"/>
              <a:buChar char="•"/>
            </a:pPr>
            <a:endParaRPr lang="en-US" dirty="0">
              <a:solidFill>
                <a:schemeClr val="bg2">
                  <a:lumMod val="10000"/>
                </a:schemeClr>
              </a:solidFill>
              <a:latin typeface="Avenir Next LT Pro" panose="020B0504020202020204" pitchFamily="34" charset="0"/>
            </a:endParaRPr>
          </a:p>
          <a:p>
            <a:pPr marL="342900" indent="-342900">
              <a:buFont typeface="Arial" panose="020B0604020202020204" pitchFamily="34" charset="0"/>
              <a:buChar char="•"/>
            </a:pPr>
            <a:endParaRPr lang="en-US" dirty="0">
              <a:solidFill>
                <a:schemeClr val="bg2">
                  <a:lumMod val="10000"/>
                </a:schemeClr>
              </a:solidFill>
              <a:latin typeface="Avenir Next LT Pro" panose="020B0504020202020204" pitchFamily="34" charset="0"/>
            </a:endParaRPr>
          </a:p>
        </p:txBody>
      </p:sp>
      <p:sp>
        <p:nvSpPr>
          <p:cNvPr id="5" name="Text Placeholder 4">
            <a:extLst>
              <a:ext uri="{FF2B5EF4-FFF2-40B4-BE49-F238E27FC236}">
                <a16:creationId xmlns:a16="http://schemas.microsoft.com/office/drawing/2014/main" id="{1884FAF4-599B-50DA-83F3-157E50A7D3D5}"/>
              </a:ext>
            </a:extLst>
          </p:cNvPr>
          <p:cNvSpPr txBox="1">
            <a:spLocks/>
          </p:cNvSpPr>
          <p:nvPr/>
        </p:nvSpPr>
        <p:spPr>
          <a:xfrm>
            <a:off x="6194628" y="304800"/>
            <a:ext cx="5761241" cy="9077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600"/>
              </a:spcAft>
              <a:buFont typeface="Arial" panose="020B0604020202020204" pitchFamily="34" charset="0"/>
              <a:buNone/>
            </a:pPr>
            <a:r>
              <a:rPr lang="en-US" sz="2400"/>
              <a:t>Pitch Deck Table of Contents</a:t>
            </a:r>
          </a:p>
          <a:p>
            <a:pPr marL="0" indent="0" algn="ctr">
              <a:lnSpc>
                <a:spcPct val="110000"/>
              </a:lnSpc>
              <a:spcBef>
                <a:spcPts val="0"/>
              </a:spcBef>
              <a:spcAft>
                <a:spcPts val="600"/>
              </a:spcAft>
              <a:buFont typeface="Arial" panose="020B0604020202020204" pitchFamily="34" charset="0"/>
              <a:buNone/>
            </a:pPr>
            <a:r>
              <a:rPr lang="en-US" sz="2400"/>
              <a:t>Tips for Preparing the Pitch Deck</a:t>
            </a:r>
          </a:p>
        </p:txBody>
      </p:sp>
    </p:spTree>
    <p:extLst>
      <p:ext uri="{BB962C8B-B14F-4D97-AF65-F5344CB8AC3E}">
        <p14:creationId xmlns:p14="http://schemas.microsoft.com/office/powerpoint/2010/main" val="345698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98D03B1-90A2-9EA6-3950-F3FFBF8309A9}"/>
              </a:ext>
            </a:extLst>
          </p:cNvPr>
          <p:cNvSpPr>
            <a:spLocks noGrp="1"/>
          </p:cNvSpPr>
          <p:nvPr>
            <p:ph type="subTitle" idx="1"/>
          </p:nvPr>
        </p:nvSpPr>
        <p:spPr>
          <a:xfrm>
            <a:off x="460375" y="1304021"/>
            <a:ext cx="11271250" cy="5202287"/>
          </a:xfrm>
        </p:spPr>
        <p:txBody>
          <a:bodyPr>
            <a:normAutofit/>
          </a:bodyPr>
          <a:lstStyle/>
          <a:p>
            <a:pPr>
              <a:lnSpc>
                <a:spcPct val="120000"/>
              </a:lnSpc>
              <a:spcBef>
                <a:spcPts val="600"/>
              </a:spcBef>
              <a:spcAft>
                <a:spcPts val="600"/>
              </a:spcAft>
            </a:pPr>
            <a:r>
              <a:rPr lang="en-US" sz="2000" dirty="0">
                <a:solidFill>
                  <a:schemeClr val="bg2">
                    <a:lumMod val="10000"/>
                  </a:schemeClr>
                </a:solidFill>
                <a:latin typeface="Avenir Next LT Pro" panose="020B0504020202020204" pitchFamily="34" charset="0"/>
              </a:rPr>
              <a:t>Agency project proposals will be scored using the </a:t>
            </a:r>
            <a:r>
              <a:rPr lang="en-US" sz="2000" dirty="0">
                <a:latin typeface="Avenir Next LT Pro" panose="020B0504020202020204" pitchFamily="34" charset="0"/>
                <a:hlinkClick r:id="rId2"/>
              </a:rPr>
              <a:t>ITIB Criteria and Ratings</a:t>
            </a:r>
            <a:r>
              <a:rPr lang="en-US" sz="2000" dirty="0">
                <a:latin typeface="Avenir Next LT Pro" panose="020B0504020202020204" pitchFamily="34" charset="0"/>
              </a:rPr>
              <a:t> </a:t>
            </a:r>
            <a:r>
              <a:rPr lang="en-US" sz="2000" dirty="0">
                <a:solidFill>
                  <a:schemeClr val="bg2">
                    <a:lumMod val="10000"/>
                  </a:schemeClr>
                </a:solidFill>
                <a:latin typeface="Avenir Next LT Pro" panose="020B0504020202020204" pitchFamily="34" charset="0"/>
              </a:rPr>
              <a:t>matrix including: </a:t>
            </a:r>
          </a:p>
          <a:p>
            <a:pPr marL="342900" indent="-342900">
              <a:lnSpc>
                <a:spcPct val="120000"/>
              </a:lnSpc>
              <a:spcBef>
                <a:spcPts val="600"/>
              </a:spcBef>
              <a:spcAft>
                <a:spcPts val="600"/>
              </a:spcAft>
              <a:buFont typeface="Arial" panose="020B0604020202020204" pitchFamily="34" charset="0"/>
              <a:buChar char="•"/>
            </a:pPr>
            <a:r>
              <a:rPr lang="en-US" sz="2000" u="sng" dirty="0">
                <a:solidFill>
                  <a:schemeClr val="bg2">
                    <a:lumMod val="10000"/>
                  </a:schemeClr>
                </a:solidFill>
                <a:latin typeface="Avenir Next LT Pro" panose="020B0504020202020204" pitchFamily="34" charset="0"/>
              </a:rPr>
              <a:t>Strategic Technical Alignment</a:t>
            </a:r>
            <a:r>
              <a:rPr lang="en-US" sz="2000" dirty="0">
                <a:solidFill>
                  <a:schemeClr val="bg2">
                    <a:lumMod val="10000"/>
                  </a:schemeClr>
                </a:solidFill>
                <a:latin typeface="Avenir Next LT Pro" panose="020B0504020202020204" pitchFamily="34" charset="0"/>
              </a:rPr>
              <a:t> – Identify </a:t>
            </a:r>
            <a:r>
              <a:rPr lang="en-US" sz="2000" b="1" dirty="0">
                <a:solidFill>
                  <a:schemeClr val="bg2">
                    <a:lumMod val="10000"/>
                  </a:schemeClr>
                </a:solidFill>
                <a:latin typeface="Avenir Next LT Pro" panose="020B0504020202020204" pitchFamily="34" charset="0"/>
              </a:rPr>
              <a:t>what strategy aligned to</a:t>
            </a:r>
            <a:r>
              <a:rPr lang="en-US" sz="2000" dirty="0">
                <a:solidFill>
                  <a:schemeClr val="bg2">
                    <a:lumMod val="10000"/>
                  </a:schemeClr>
                </a:solidFill>
                <a:latin typeface="Avenir Next LT Pro" panose="020B0504020202020204" pitchFamily="34" charset="0"/>
              </a:rPr>
              <a:t> and </a:t>
            </a:r>
            <a:r>
              <a:rPr lang="en-US" sz="2000" b="1" dirty="0">
                <a:solidFill>
                  <a:schemeClr val="bg2">
                    <a:lumMod val="10000"/>
                  </a:schemeClr>
                </a:solidFill>
                <a:latin typeface="Avenir Next LT Pro" panose="020B0504020202020204" pitchFamily="34" charset="0"/>
              </a:rPr>
              <a:t>why it is aligned</a:t>
            </a:r>
            <a:r>
              <a:rPr lang="en-US" sz="2000" dirty="0">
                <a:solidFill>
                  <a:schemeClr val="bg2">
                    <a:lumMod val="10000"/>
                  </a:schemeClr>
                </a:solidFill>
                <a:latin typeface="Avenir Next LT Pro" panose="020B0504020202020204" pitchFamily="34" charset="0"/>
              </a:rPr>
              <a:t> to the strategy. </a:t>
            </a:r>
          </a:p>
          <a:p>
            <a:pPr marL="342900" indent="-342900">
              <a:lnSpc>
                <a:spcPct val="120000"/>
              </a:lnSpc>
              <a:spcBef>
                <a:spcPts val="600"/>
              </a:spcBef>
              <a:spcAft>
                <a:spcPts val="600"/>
              </a:spcAft>
              <a:buFont typeface="Arial" panose="020B0604020202020204" pitchFamily="34" charset="0"/>
              <a:buChar char="•"/>
            </a:pPr>
            <a:r>
              <a:rPr lang="en-US" sz="2000" u="sng" dirty="0">
                <a:solidFill>
                  <a:schemeClr val="bg2">
                    <a:lumMod val="10000"/>
                  </a:schemeClr>
                </a:solidFill>
                <a:latin typeface="Avenir Next LT Pro" panose="020B0504020202020204" pitchFamily="34" charset="0"/>
              </a:rPr>
              <a:t>Business Alignment</a:t>
            </a:r>
            <a:r>
              <a:rPr lang="en-US" sz="2000" dirty="0">
                <a:solidFill>
                  <a:schemeClr val="bg2">
                    <a:lumMod val="10000"/>
                  </a:schemeClr>
                </a:solidFill>
                <a:latin typeface="Avenir Next LT Pro" panose="020B0504020202020204" pitchFamily="34" charset="0"/>
              </a:rPr>
              <a:t> – identify the </a:t>
            </a:r>
            <a:r>
              <a:rPr lang="en-US" sz="2000" b="1" dirty="0">
                <a:solidFill>
                  <a:schemeClr val="bg2">
                    <a:lumMod val="10000"/>
                  </a:schemeClr>
                </a:solidFill>
                <a:latin typeface="Avenir Next LT Pro" panose="020B0504020202020204" pitchFamily="34" charset="0"/>
              </a:rPr>
              <a:t>measurable business outcomes </a:t>
            </a:r>
            <a:r>
              <a:rPr lang="en-US" sz="2000" dirty="0">
                <a:solidFill>
                  <a:schemeClr val="bg2">
                    <a:lumMod val="10000"/>
                  </a:schemeClr>
                </a:solidFill>
                <a:latin typeface="Avenir Next LT Pro" panose="020B0504020202020204" pitchFamily="34" charset="0"/>
              </a:rPr>
              <a:t>of the project, including business </a:t>
            </a:r>
            <a:r>
              <a:rPr lang="en-US" sz="2000" b="1" dirty="0">
                <a:solidFill>
                  <a:schemeClr val="bg2">
                    <a:lumMod val="10000"/>
                  </a:schemeClr>
                </a:solidFill>
                <a:latin typeface="Avenir Next LT Pro" panose="020B0504020202020204" pitchFamily="34" charset="0"/>
              </a:rPr>
              <a:t>value</a:t>
            </a:r>
            <a:r>
              <a:rPr lang="en-US" sz="2000" dirty="0">
                <a:solidFill>
                  <a:schemeClr val="bg2">
                    <a:lumMod val="10000"/>
                  </a:schemeClr>
                </a:solidFill>
                <a:latin typeface="Avenir Next LT Pro" panose="020B0504020202020204" pitchFamily="34" charset="0"/>
              </a:rPr>
              <a:t> and business </a:t>
            </a:r>
            <a:r>
              <a:rPr lang="en-US" sz="2000" b="1" dirty="0">
                <a:solidFill>
                  <a:schemeClr val="bg2">
                    <a:lumMod val="10000"/>
                  </a:schemeClr>
                </a:solidFill>
                <a:latin typeface="Avenir Next LT Pro" panose="020B0504020202020204" pitchFamily="34" charset="0"/>
              </a:rPr>
              <a:t>partnerships</a:t>
            </a:r>
            <a:r>
              <a:rPr lang="en-US" sz="2000" dirty="0">
                <a:solidFill>
                  <a:schemeClr val="bg2">
                    <a:lumMod val="10000"/>
                  </a:schemeClr>
                </a:solidFill>
                <a:latin typeface="Avenir Next LT Pro" panose="020B0504020202020204" pitchFamily="34" charset="0"/>
              </a:rPr>
              <a:t>. </a:t>
            </a:r>
          </a:p>
          <a:p>
            <a:pPr marL="342900" indent="-342900">
              <a:lnSpc>
                <a:spcPct val="120000"/>
              </a:lnSpc>
              <a:spcBef>
                <a:spcPts val="600"/>
              </a:spcBef>
              <a:spcAft>
                <a:spcPts val="600"/>
              </a:spcAft>
              <a:buFont typeface="Arial" panose="020B0604020202020204" pitchFamily="34" charset="0"/>
              <a:buChar char="•"/>
            </a:pPr>
            <a:r>
              <a:rPr lang="en-US" sz="2000" u="sng" dirty="0">
                <a:solidFill>
                  <a:schemeClr val="bg2">
                    <a:lumMod val="10000"/>
                  </a:schemeClr>
                </a:solidFill>
                <a:latin typeface="Avenir Next LT Pro" panose="020B0504020202020204" pitchFamily="34" charset="0"/>
              </a:rPr>
              <a:t>Agency Readiness</a:t>
            </a:r>
            <a:r>
              <a:rPr lang="en-US" sz="2000" dirty="0">
                <a:solidFill>
                  <a:schemeClr val="bg2">
                    <a:lumMod val="10000"/>
                  </a:schemeClr>
                </a:solidFill>
                <a:latin typeface="Avenir Next LT Pro" panose="020B0504020202020204" pitchFamily="34" charset="0"/>
              </a:rPr>
              <a:t> – agencies who demonstrate </a:t>
            </a:r>
            <a:r>
              <a:rPr lang="en-US" sz="2000" b="1" dirty="0">
                <a:solidFill>
                  <a:schemeClr val="bg2">
                    <a:lumMod val="10000"/>
                  </a:schemeClr>
                </a:solidFill>
                <a:latin typeface="Avenir Next LT Pro" panose="020B0504020202020204" pitchFamily="34" charset="0"/>
              </a:rPr>
              <a:t>readiness to adopt the technology</a:t>
            </a:r>
            <a:r>
              <a:rPr lang="en-US" sz="2000" dirty="0">
                <a:solidFill>
                  <a:schemeClr val="bg2">
                    <a:lumMod val="10000"/>
                  </a:schemeClr>
                </a:solidFill>
                <a:latin typeface="Avenir Next LT Pro" panose="020B0504020202020204" pitchFamily="34" charset="0"/>
              </a:rPr>
              <a:t> and </a:t>
            </a:r>
            <a:r>
              <a:rPr lang="en-US" sz="2000" b="1" dirty="0">
                <a:solidFill>
                  <a:schemeClr val="bg2">
                    <a:lumMod val="10000"/>
                  </a:schemeClr>
                </a:solidFill>
                <a:latin typeface="Avenir Next LT Pro" panose="020B0504020202020204" pitchFamily="34" charset="0"/>
              </a:rPr>
              <a:t>business change</a:t>
            </a:r>
            <a:r>
              <a:rPr lang="en-US" sz="2000" dirty="0">
                <a:solidFill>
                  <a:schemeClr val="bg2">
                    <a:lumMod val="10000"/>
                  </a:schemeClr>
                </a:solidFill>
                <a:latin typeface="Avenir Next LT Pro" panose="020B0504020202020204" pitchFamily="34" charset="0"/>
              </a:rPr>
              <a:t>. Demonstrated organization change readiness and strong executive sponsorship.  Vendor management strategy, requirements clearly defined and risk approach. </a:t>
            </a:r>
          </a:p>
          <a:p>
            <a:pPr>
              <a:lnSpc>
                <a:spcPct val="120000"/>
              </a:lnSpc>
              <a:spcBef>
                <a:spcPts val="600"/>
              </a:spcBef>
              <a:spcAft>
                <a:spcPts val="600"/>
              </a:spcAft>
            </a:pPr>
            <a:r>
              <a:rPr lang="en-US" sz="2000" dirty="0">
                <a:solidFill>
                  <a:schemeClr val="bg2">
                    <a:lumMod val="10000"/>
                  </a:schemeClr>
                </a:solidFill>
                <a:latin typeface="Avenir Next LT Pro" panose="020B0504020202020204" pitchFamily="34" charset="0"/>
              </a:rPr>
              <a:t>The types of projects the ITIB are more likely to fund are: </a:t>
            </a:r>
          </a:p>
          <a:p>
            <a:pPr marL="457200" indent="-457200">
              <a:lnSpc>
                <a:spcPct val="120000"/>
              </a:lnSpc>
              <a:spcBef>
                <a:spcPts val="600"/>
              </a:spcBef>
              <a:spcAft>
                <a:spcPts val="600"/>
              </a:spcAft>
              <a:buFont typeface="Arial" panose="020B0604020202020204" pitchFamily="34" charset="0"/>
              <a:buChar char="•"/>
            </a:pPr>
            <a:r>
              <a:rPr lang="en-US" sz="2000" dirty="0">
                <a:solidFill>
                  <a:schemeClr val="bg2">
                    <a:lumMod val="10000"/>
                  </a:schemeClr>
                </a:solidFill>
                <a:latin typeface="Avenir Next LT Pro" panose="020B0504020202020204" pitchFamily="34" charset="0"/>
              </a:rPr>
              <a:t>Projects with lower dollar amounts and high return on value. </a:t>
            </a:r>
          </a:p>
          <a:p>
            <a:pPr marL="457200" indent="-457200">
              <a:lnSpc>
                <a:spcPct val="120000"/>
              </a:lnSpc>
              <a:spcBef>
                <a:spcPts val="600"/>
              </a:spcBef>
              <a:spcAft>
                <a:spcPts val="600"/>
              </a:spcAft>
              <a:buFont typeface="Arial" panose="020B0604020202020204" pitchFamily="34" charset="0"/>
              <a:buChar char="•"/>
            </a:pPr>
            <a:r>
              <a:rPr lang="en-US" sz="2000" dirty="0">
                <a:solidFill>
                  <a:schemeClr val="bg2">
                    <a:lumMod val="10000"/>
                  </a:schemeClr>
                </a:solidFill>
                <a:latin typeface="Avenir Next LT Pro" panose="020B0504020202020204" pitchFamily="34" charset="0"/>
              </a:rPr>
              <a:t>Projects appropriately sized to be completed in 12 months or less. </a:t>
            </a:r>
          </a:p>
        </p:txBody>
      </p:sp>
      <p:sp>
        <p:nvSpPr>
          <p:cNvPr id="4" name="Text Placeholder 4">
            <a:extLst>
              <a:ext uri="{FF2B5EF4-FFF2-40B4-BE49-F238E27FC236}">
                <a16:creationId xmlns:a16="http://schemas.microsoft.com/office/drawing/2014/main" id="{99394EB2-E7B1-B285-48E8-533F19F9B910}"/>
              </a:ext>
            </a:extLst>
          </p:cNvPr>
          <p:cNvSpPr txBox="1">
            <a:spLocks/>
          </p:cNvSpPr>
          <p:nvPr/>
        </p:nvSpPr>
        <p:spPr>
          <a:xfrm>
            <a:off x="7010400" y="351692"/>
            <a:ext cx="4999244" cy="4816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a:t>Scoring Criteria and Ratings</a:t>
            </a:r>
          </a:p>
        </p:txBody>
      </p:sp>
    </p:spTree>
    <p:extLst>
      <p:ext uri="{BB962C8B-B14F-4D97-AF65-F5344CB8AC3E}">
        <p14:creationId xmlns:p14="http://schemas.microsoft.com/office/powerpoint/2010/main" val="240496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411E8-8510-F190-33BB-4B2116C3A728}"/>
              </a:ext>
            </a:extLst>
          </p:cNvPr>
          <p:cNvSpPr>
            <a:spLocks noGrp="1"/>
          </p:cNvSpPr>
          <p:nvPr>
            <p:ph type="title"/>
          </p:nvPr>
        </p:nvSpPr>
        <p:spPr>
          <a:xfrm>
            <a:off x="236019" y="1367067"/>
            <a:ext cx="11779517" cy="518124"/>
          </a:xfrm>
          <a:solidFill>
            <a:schemeClr val="tx2">
              <a:lumMod val="20000"/>
              <a:lumOff val="80000"/>
              <a:alpha val="50000"/>
            </a:schemeClr>
          </a:solidFill>
          <a:ln cap="rnd">
            <a:solidFill>
              <a:schemeClr val="bg1">
                <a:lumMod val="95000"/>
              </a:schemeClr>
            </a:solidFill>
          </a:ln>
        </p:spPr>
        <p:txBody>
          <a:bodyPr anchor="t">
            <a:normAutofit/>
          </a:bodyPr>
          <a:lstStyle/>
          <a:p>
            <a:r>
              <a:rPr lang="en-US" sz="2400">
                <a:solidFill>
                  <a:schemeClr val="tx1">
                    <a:lumMod val="50000"/>
                  </a:schemeClr>
                </a:solidFill>
                <a:latin typeface="Avenir Next LT Pro Demi" panose="020B0704020202020204" pitchFamily="34" charset="0"/>
              </a:rPr>
              <a:t>Project Name: </a:t>
            </a:r>
          </a:p>
        </p:txBody>
      </p:sp>
      <p:sp>
        <p:nvSpPr>
          <p:cNvPr id="2" name="Shape 218">
            <a:extLst>
              <a:ext uri="{FF2B5EF4-FFF2-40B4-BE49-F238E27FC236}">
                <a16:creationId xmlns:a16="http://schemas.microsoft.com/office/drawing/2014/main" id="{3EC17805-3258-B081-911F-BBF65737CC7F}"/>
              </a:ext>
            </a:extLst>
          </p:cNvPr>
          <p:cNvSpPr txBox="1">
            <a:spLocks/>
          </p:cNvSpPr>
          <p:nvPr/>
        </p:nvSpPr>
        <p:spPr>
          <a:xfrm>
            <a:off x="5206506" y="5377544"/>
            <a:ext cx="6738806" cy="9068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1C304A"/>
              </a:buClr>
              <a:buSzPts val="1400"/>
              <a:buFont typeface="Helvetica Neue"/>
              <a:buNone/>
              <a:defRPr sz="1400" b="0" i="0" u="none" strike="noStrike" cap="none">
                <a:solidFill>
                  <a:srgbClr val="1C304A"/>
                </a:solidFill>
                <a:latin typeface="Helvetica Neue"/>
                <a:ea typeface="Helvetica Neue"/>
                <a:cs typeface="Helvetica Neue"/>
                <a:sym typeface="Helvetica Neue"/>
              </a:defRPr>
            </a:lvl1pPr>
            <a:lvl2pPr marL="914400" marR="0" lvl="1" indent="-317500" algn="l" rtl="0">
              <a:lnSpc>
                <a:spcPct val="100000"/>
              </a:lnSpc>
              <a:spcBef>
                <a:spcPts val="0"/>
              </a:spcBef>
              <a:spcAft>
                <a:spcPts val="0"/>
              </a:spcAft>
              <a:buClr>
                <a:srgbClr val="1C304A"/>
              </a:buClr>
              <a:buSzPts val="1400"/>
              <a:buFont typeface="Helvetica Neue"/>
              <a:buNone/>
              <a:defRPr sz="1400" b="0" i="0" u="none" strike="noStrike" cap="none">
                <a:solidFill>
                  <a:srgbClr val="1C304A"/>
                </a:solidFill>
                <a:latin typeface="Helvetica Neue"/>
                <a:ea typeface="Helvetica Neue"/>
                <a:cs typeface="Helvetica Neue"/>
                <a:sym typeface="Helvetica Neue"/>
              </a:defRPr>
            </a:lvl2pPr>
            <a:lvl3pPr marL="1371600" marR="0" lvl="2" indent="-317500" algn="l" rtl="0">
              <a:lnSpc>
                <a:spcPct val="100000"/>
              </a:lnSpc>
              <a:spcBef>
                <a:spcPts val="0"/>
              </a:spcBef>
              <a:spcAft>
                <a:spcPts val="0"/>
              </a:spcAft>
              <a:buClr>
                <a:srgbClr val="1C304A"/>
              </a:buClr>
              <a:buSzPts val="1400"/>
              <a:buFont typeface="Helvetica Neue"/>
              <a:buNone/>
              <a:defRPr sz="1400" b="0" i="0" u="none" strike="noStrike" cap="none">
                <a:solidFill>
                  <a:srgbClr val="1C304A"/>
                </a:solidFill>
                <a:latin typeface="Helvetica Neue"/>
                <a:ea typeface="Helvetica Neue"/>
                <a:cs typeface="Helvetica Neue"/>
                <a:sym typeface="Helvetica Neue"/>
              </a:defRPr>
            </a:lvl3pPr>
            <a:lvl4pPr marL="1828800" marR="0" lvl="3" indent="-304800" algn="l" rtl="0">
              <a:lnSpc>
                <a:spcPct val="100000"/>
              </a:lnSpc>
              <a:spcBef>
                <a:spcPts val="0"/>
              </a:spcBef>
              <a:spcAft>
                <a:spcPts val="0"/>
              </a:spcAft>
              <a:buClr>
                <a:srgbClr val="1C304A"/>
              </a:buClr>
              <a:buSzPts val="1200"/>
              <a:buFont typeface="Helvetica Neue"/>
              <a:buNone/>
              <a:defRPr sz="1200" b="0" i="0" u="none" strike="noStrike" cap="none">
                <a:solidFill>
                  <a:srgbClr val="1C304A"/>
                </a:solidFill>
                <a:latin typeface="Helvetica Neue"/>
                <a:ea typeface="Helvetica Neue"/>
                <a:cs typeface="Helvetica Neue"/>
                <a:sym typeface="Helvetica Neue"/>
              </a:defRPr>
            </a:lvl4pPr>
            <a:lvl5pPr marL="2286000" marR="0" lvl="4" indent="-292100" algn="l" rtl="0">
              <a:lnSpc>
                <a:spcPct val="100000"/>
              </a:lnSpc>
              <a:spcBef>
                <a:spcPts val="0"/>
              </a:spcBef>
              <a:spcAft>
                <a:spcPts val="0"/>
              </a:spcAft>
              <a:buClr>
                <a:srgbClr val="1C304A"/>
              </a:buClr>
              <a:buSzPts val="1000"/>
              <a:buFont typeface="Helvetica Neue"/>
              <a:buNone/>
              <a:defRPr sz="1000" b="0" i="0" u="none" strike="noStrike" cap="none">
                <a:solidFill>
                  <a:srgbClr val="1C304A"/>
                </a:solidFill>
                <a:latin typeface="Helvetica Neue"/>
                <a:ea typeface="Helvetica Neue"/>
                <a:cs typeface="Helvetica Neue"/>
                <a:sym typeface="Helvetica Neue"/>
              </a:defRPr>
            </a:lvl5pPr>
            <a:lvl6pPr marL="2743200" marR="0" lvl="5"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6pPr>
            <a:lvl7pPr marL="3200400" marR="0" lvl="6"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7pPr>
            <a:lvl8pPr marL="3657600" marR="0" lvl="7"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8pPr>
            <a:lvl9pPr marL="4114800" marR="0" lvl="8" indent="-279400" algn="l" rtl="0">
              <a:lnSpc>
                <a:spcPct val="100000"/>
              </a:lnSpc>
              <a:spcBef>
                <a:spcPts val="0"/>
              </a:spcBef>
              <a:spcAft>
                <a:spcPts val="0"/>
              </a:spcAft>
              <a:buClr>
                <a:srgbClr val="1C304A"/>
              </a:buClr>
              <a:buSzPts val="800"/>
              <a:buFont typeface="Helvetica Neue"/>
              <a:buNone/>
              <a:defRPr sz="800" b="0" i="0" u="none" strike="noStrike" cap="none">
                <a:solidFill>
                  <a:srgbClr val="1C304A"/>
                </a:solidFill>
                <a:latin typeface="Helvetica Neue"/>
                <a:ea typeface="Helvetica Neue"/>
                <a:cs typeface="Helvetica Neue"/>
                <a:sym typeface="Helvetica Neue"/>
              </a:defRPr>
            </a:lvl9pPr>
          </a:lstStyle>
          <a:p>
            <a:pPr marL="0" marR="0" lvl="0" indent="0" algn="ctr" defTabSz="914400" rtl="0" eaLnBrk="1" fontAlgn="auto" latinLnBrk="0" hangingPunct="1">
              <a:lnSpc>
                <a:spcPct val="100000"/>
              </a:lnSpc>
              <a:spcBef>
                <a:spcPts val="0"/>
              </a:spcBef>
              <a:spcAft>
                <a:spcPts val="0"/>
              </a:spcAft>
              <a:buClr>
                <a:srgbClr val="1C304A"/>
              </a:buClr>
              <a:buSzPts val="1400"/>
              <a:buFont typeface="Helvetica Neue"/>
              <a:buNone/>
              <a:tabLst/>
              <a:defRPr/>
            </a:pPr>
            <a:r>
              <a:rPr kumimoji="0" lang="en-US" sz="1600" b="1" i="0" u="none" strike="noStrike" kern="0" cap="none" spc="0" normalizeH="0" baseline="0" noProof="0" dirty="0">
                <a:ln>
                  <a:noFill/>
                </a:ln>
                <a:solidFill>
                  <a:srgbClr val="1C304A"/>
                </a:solidFill>
                <a:effectLst/>
                <a:uLnTx/>
                <a:uFillTx/>
                <a:latin typeface="Avenir Next LT Pro" panose="020B0504020202020204" pitchFamily="34" charset="0"/>
                <a:sym typeface="Helvetica Neue"/>
              </a:rPr>
              <a:t>*M&amp;O costs are the responsibility of the agency. </a:t>
            </a:r>
          </a:p>
          <a:p>
            <a:pPr marL="0" marR="0" lvl="0" indent="0" algn="ctr" defTabSz="914400" rtl="0" eaLnBrk="1" fontAlgn="auto" latinLnBrk="0" hangingPunct="1">
              <a:lnSpc>
                <a:spcPct val="100000"/>
              </a:lnSpc>
              <a:spcBef>
                <a:spcPts val="0"/>
              </a:spcBef>
              <a:spcAft>
                <a:spcPts val="0"/>
              </a:spcAft>
              <a:buClr>
                <a:srgbClr val="1C304A"/>
              </a:buClr>
              <a:buSzPts val="1400"/>
              <a:buFont typeface="Helvetica Neue"/>
              <a:buNone/>
              <a:tabLst/>
              <a:defRPr/>
            </a:pPr>
            <a:r>
              <a:rPr kumimoji="0" lang="en-US" sz="1600" b="1" i="0" u="none" strike="noStrike" kern="0" cap="none" spc="0" normalizeH="0" baseline="0" noProof="0" dirty="0">
                <a:ln>
                  <a:noFill/>
                </a:ln>
                <a:solidFill>
                  <a:srgbClr val="1C304A"/>
                </a:solidFill>
                <a:effectLst/>
                <a:uLnTx/>
                <a:uFillTx/>
                <a:latin typeface="Avenir Next LT Pro" panose="020B0504020202020204" pitchFamily="34" charset="0"/>
                <a:sym typeface="Helvetica Neue"/>
              </a:rPr>
              <a:t>Proposals should speak to the agency’s sustainment plan and agency funding strategy for ongoing costs. </a:t>
            </a:r>
          </a:p>
        </p:txBody>
      </p:sp>
      <p:sp>
        <p:nvSpPr>
          <p:cNvPr id="3" name="Title 4">
            <a:extLst>
              <a:ext uri="{FF2B5EF4-FFF2-40B4-BE49-F238E27FC236}">
                <a16:creationId xmlns:a16="http://schemas.microsoft.com/office/drawing/2014/main" id="{9F21AE39-43D6-5062-97B2-3E7CD3D16E30}"/>
              </a:ext>
            </a:extLst>
          </p:cNvPr>
          <p:cNvSpPr txBox="1">
            <a:spLocks/>
          </p:cNvSpPr>
          <p:nvPr/>
        </p:nvSpPr>
        <p:spPr>
          <a:xfrm>
            <a:off x="7826829" y="381000"/>
            <a:ext cx="3900770" cy="75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dirty="0">
                <a:solidFill>
                  <a:schemeClr val="bg1"/>
                </a:solidFill>
              </a:rPr>
              <a:t>Project Summary</a:t>
            </a:r>
          </a:p>
        </p:txBody>
      </p:sp>
      <p:sp>
        <p:nvSpPr>
          <p:cNvPr id="4" name="Title 4">
            <a:extLst>
              <a:ext uri="{FF2B5EF4-FFF2-40B4-BE49-F238E27FC236}">
                <a16:creationId xmlns:a16="http://schemas.microsoft.com/office/drawing/2014/main" id="{A8B23504-0139-281A-FCDA-9B91FC4E7473}"/>
              </a:ext>
            </a:extLst>
          </p:cNvPr>
          <p:cNvSpPr txBox="1">
            <a:spLocks/>
          </p:cNvSpPr>
          <p:nvPr/>
        </p:nvSpPr>
        <p:spPr>
          <a:xfrm>
            <a:off x="236019" y="2124544"/>
            <a:ext cx="11719961" cy="906892"/>
          </a:xfrm>
          <a:prstGeom prst="rect">
            <a:avLst/>
          </a:prstGeom>
          <a:solidFill>
            <a:schemeClr val="tx2">
              <a:lumMod val="20000"/>
              <a:lumOff val="80000"/>
              <a:alpha val="5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2400">
                <a:solidFill>
                  <a:schemeClr val="tx1">
                    <a:lumMod val="50000"/>
                  </a:schemeClr>
                </a:solidFill>
                <a:latin typeface="Avenir Next LT Pro Demi" panose="020B0704020202020204" pitchFamily="34" charset="0"/>
              </a:rPr>
              <a:t>Summary description: </a:t>
            </a:r>
          </a:p>
        </p:txBody>
      </p:sp>
      <p:sp>
        <p:nvSpPr>
          <p:cNvPr id="7" name="Title 4">
            <a:extLst>
              <a:ext uri="{FF2B5EF4-FFF2-40B4-BE49-F238E27FC236}">
                <a16:creationId xmlns:a16="http://schemas.microsoft.com/office/drawing/2014/main" id="{98D49BFC-F387-21E8-8CDE-A66039433B20}"/>
              </a:ext>
            </a:extLst>
          </p:cNvPr>
          <p:cNvSpPr txBox="1">
            <a:spLocks/>
          </p:cNvSpPr>
          <p:nvPr/>
        </p:nvSpPr>
        <p:spPr>
          <a:xfrm>
            <a:off x="236019" y="3207788"/>
            <a:ext cx="4810450" cy="488275"/>
          </a:xfrm>
          <a:prstGeom prst="rect">
            <a:avLst/>
          </a:prstGeom>
          <a:solidFill>
            <a:schemeClr val="tx2">
              <a:lumMod val="20000"/>
              <a:lumOff val="80000"/>
              <a:alpha val="70000"/>
            </a:schemeClr>
          </a:solidFill>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a:solidFill>
                  <a:schemeClr val="tx1">
                    <a:lumMod val="50000"/>
                  </a:schemeClr>
                </a:solidFill>
                <a:latin typeface="Avenir Next LT Pro" panose="020B0504020202020204" pitchFamily="34" charset="0"/>
              </a:rPr>
              <a:t>Project Start Date:   </a:t>
            </a:r>
          </a:p>
        </p:txBody>
      </p:sp>
      <p:sp>
        <p:nvSpPr>
          <p:cNvPr id="8" name="Title 4">
            <a:extLst>
              <a:ext uri="{FF2B5EF4-FFF2-40B4-BE49-F238E27FC236}">
                <a16:creationId xmlns:a16="http://schemas.microsoft.com/office/drawing/2014/main" id="{FD19F684-A9FF-D4CD-C207-594C9F3DB262}"/>
              </a:ext>
            </a:extLst>
          </p:cNvPr>
          <p:cNvSpPr txBox="1">
            <a:spLocks/>
          </p:cNvSpPr>
          <p:nvPr/>
        </p:nvSpPr>
        <p:spPr>
          <a:xfrm>
            <a:off x="236018" y="4325189"/>
            <a:ext cx="4810450" cy="488275"/>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a:solidFill>
                  <a:schemeClr val="tx1">
                    <a:lumMod val="50000"/>
                  </a:schemeClr>
                </a:solidFill>
                <a:latin typeface="Avenir Next LT Pro" panose="020B0504020202020204" pitchFamily="34" charset="0"/>
              </a:rPr>
              <a:t>Project Manager:   </a:t>
            </a:r>
          </a:p>
        </p:txBody>
      </p:sp>
      <p:sp>
        <p:nvSpPr>
          <p:cNvPr id="10" name="Title 4">
            <a:extLst>
              <a:ext uri="{FF2B5EF4-FFF2-40B4-BE49-F238E27FC236}">
                <a16:creationId xmlns:a16="http://schemas.microsoft.com/office/drawing/2014/main" id="{055E5586-2BE9-0F93-2AC6-750AFBD95234}"/>
              </a:ext>
            </a:extLst>
          </p:cNvPr>
          <p:cNvSpPr txBox="1">
            <a:spLocks/>
          </p:cNvSpPr>
          <p:nvPr/>
        </p:nvSpPr>
        <p:spPr>
          <a:xfrm>
            <a:off x="5295599" y="3451926"/>
            <a:ext cx="6432000" cy="788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endParaRPr lang="en-US" sz="1600"/>
          </a:p>
        </p:txBody>
      </p:sp>
      <p:graphicFrame>
        <p:nvGraphicFramePr>
          <p:cNvPr id="12" name="Table 12">
            <a:extLst>
              <a:ext uri="{FF2B5EF4-FFF2-40B4-BE49-F238E27FC236}">
                <a16:creationId xmlns:a16="http://schemas.microsoft.com/office/drawing/2014/main" id="{92769138-803D-042B-9ED9-ABA05F0242F3}"/>
              </a:ext>
            </a:extLst>
          </p:cNvPr>
          <p:cNvGraphicFramePr>
            <a:graphicFrameLocks noGrp="1"/>
          </p:cNvGraphicFramePr>
          <p:nvPr>
            <p:extLst>
              <p:ext uri="{D42A27DB-BD31-4B8C-83A1-F6EECF244321}">
                <p14:modId xmlns:p14="http://schemas.microsoft.com/office/powerpoint/2010/main" val="2819116341"/>
              </p:ext>
            </p:extLst>
          </p:nvPr>
        </p:nvGraphicFramePr>
        <p:xfrm>
          <a:off x="5217174" y="3205935"/>
          <a:ext cx="6738806" cy="2171606"/>
        </p:xfrm>
        <a:graphic>
          <a:graphicData uri="http://schemas.openxmlformats.org/drawingml/2006/table">
            <a:tbl>
              <a:tblPr firstRow="1" bandRow="1">
                <a:tableStyleId>{5C22544A-7EE6-4342-B048-85BDC9FD1C3A}</a:tableStyleId>
              </a:tblPr>
              <a:tblGrid>
                <a:gridCol w="4167105">
                  <a:extLst>
                    <a:ext uri="{9D8B030D-6E8A-4147-A177-3AD203B41FA5}">
                      <a16:colId xmlns:a16="http://schemas.microsoft.com/office/drawing/2014/main" val="2132201611"/>
                    </a:ext>
                  </a:extLst>
                </a:gridCol>
                <a:gridCol w="2571701">
                  <a:extLst>
                    <a:ext uri="{9D8B030D-6E8A-4147-A177-3AD203B41FA5}">
                      <a16:colId xmlns:a16="http://schemas.microsoft.com/office/drawing/2014/main" val="2877932942"/>
                    </a:ext>
                  </a:extLst>
                </a:gridCol>
              </a:tblGrid>
              <a:tr h="459499">
                <a:tc gridSpan="2">
                  <a:txBody>
                    <a:bodyPr/>
                    <a:lstStyle/>
                    <a:p>
                      <a:r>
                        <a:rPr lang="en-US">
                          <a:latin typeface="Avenir Next LT Pro" panose="020B0504020202020204" pitchFamily="34" charset="0"/>
                        </a:rPr>
                        <a:t>Project Costs</a:t>
                      </a:r>
                    </a:p>
                  </a:txBody>
                  <a:tcPr/>
                </a:tc>
                <a:tc hMerge="1">
                  <a:txBody>
                    <a:bodyPr/>
                    <a:lstStyle/>
                    <a:p>
                      <a:endParaRPr lang="en-US"/>
                    </a:p>
                  </a:txBody>
                  <a:tcPr/>
                </a:tc>
                <a:extLst>
                  <a:ext uri="{0D108BD9-81ED-4DB2-BD59-A6C34878D82A}">
                    <a16:rowId xmlns:a16="http://schemas.microsoft.com/office/drawing/2014/main" val="2875512711"/>
                  </a:ext>
                </a:extLst>
              </a:tr>
              <a:tr h="459499">
                <a:tc>
                  <a:txBody>
                    <a:bodyPr/>
                    <a:lstStyle/>
                    <a:p>
                      <a:pPr algn="r"/>
                      <a:r>
                        <a:rPr lang="en-US">
                          <a:solidFill>
                            <a:schemeClr val="tx1">
                              <a:lumMod val="50000"/>
                            </a:schemeClr>
                          </a:solidFill>
                          <a:latin typeface="Avenir Next LT Pro" panose="020B0504020202020204" pitchFamily="34" charset="0"/>
                        </a:rPr>
                        <a:t>One-time costs: </a:t>
                      </a:r>
                    </a:p>
                  </a:txBody>
                  <a:tcPr/>
                </a:tc>
                <a:tc>
                  <a:txBody>
                    <a:bodyPr/>
                    <a:lstStyle/>
                    <a:p>
                      <a:endParaRPr lang="en-US">
                        <a:solidFill>
                          <a:schemeClr val="tx1">
                            <a:lumMod val="50000"/>
                          </a:schemeClr>
                        </a:solidFill>
                        <a:latin typeface="Avenir Next LT Pro" panose="020B0504020202020204" pitchFamily="34" charset="0"/>
                      </a:endParaRPr>
                    </a:p>
                  </a:txBody>
                  <a:tcPr/>
                </a:tc>
                <a:extLst>
                  <a:ext uri="{0D108BD9-81ED-4DB2-BD59-A6C34878D82A}">
                    <a16:rowId xmlns:a16="http://schemas.microsoft.com/office/drawing/2014/main" val="525080599"/>
                  </a:ext>
                </a:extLst>
              </a:tr>
              <a:tr h="793109">
                <a:tc>
                  <a:txBody>
                    <a:bodyPr/>
                    <a:lstStyle/>
                    <a:p>
                      <a:pPr algn="r"/>
                      <a:r>
                        <a:rPr lang="en-US">
                          <a:solidFill>
                            <a:schemeClr val="tx1">
                              <a:lumMod val="50000"/>
                            </a:schemeClr>
                          </a:solidFill>
                          <a:latin typeface="Avenir Next LT Pro" panose="020B0504020202020204" pitchFamily="34" charset="0"/>
                        </a:rPr>
                        <a:t>Ongoing costs: </a:t>
                      </a:r>
                    </a:p>
                    <a:p>
                      <a:pPr algn="r"/>
                      <a:r>
                        <a:rPr lang="en-US">
                          <a:solidFill>
                            <a:schemeClr val="tx1">
                              <a:lumMod val="50000"/>
                            </a:schemeClr>
                          </a:solidFill>
                          <a:latin typeface="Avenir Next LT Pro" panose="020B0504020202020204" pitchFamily="34" charset="0"/>
                        </a:rPr>
                        <a:t>(M&amp;O)*</a:t>
                      </a:r>
                    </a:p>
                  </a:txBody>
                  <a:tcPr/>
                </a:tc>
                <a:tc>
                  <a:txBody>
                    <a:bodyPr/>
                    <a:lstStyle/>
                    <a:p>
                      <a:endParaRPr lang="en-US">
                        <a:solidFill>
                          <a:schemeClr val="tx1">
                            <a:lumMod val="50000"/>
                          </a:schemeClr>
                        </a:solidFill>
                        <a:latin typeface="Avenir Next LT Pro" panose="020B0504020202020204" pitchFamily="34" charset="0"/>
                      </a:endParaRPr>
                    </a:p>
                  </a:txBody>
                  <a:tcPr/>
                </a:tc>
                <a:extLst>
                  <a:ext uri="{0D108BD9-81ED-4DB2-BD59-A6C34878D82A}">
                    <a16:rowId xmlns:a16="http://schemas.microsoft.com/office/drawing/2014/main" val="1322735387"/>
                  </a:ext>
                </a:extLst>
              </a:tr>
              <a:tr h="459499">
                <a:tc>
                  <a:txBody>
                    <a:bodyPr/>
                    <a:lstStyle/>
                    <a:p>
                      <a:pPr algn="r"/>
                      <a:r>
                        <a:rPr lang="en-US" b="1">
                          <a:solidFill>
                            <a:schemeClr val="tx1">
                              <a:lumMod val="50000"/>
                            </a:schemeClr>
                          </a:solidFill>
                          <a:latin typeface="Avenir Next LT Pro" panose="020B0504020202020204" pitchFamily="34" charset="0"/>
                        </a:rPr>
                        <a:t>Funding amount request from IMF:</a:t>
                      </a:r>
                      <a:endParaRPr lang="en-US">
                        <a:solidFill>
                          <a:schemeClr val="tx1">
                            <a:lumMod val="50000"/>
                          </a:schemeClr>
                        </a:solidFill>
                        <a:latin typeface="Avenir Next LT Pro" panose="020B0504020202020204" pitchFamily="34" charset="0"/>
                      </a:endParaRPr>
                    </a:p>
                  </a:txBody>
                  <a:tcPr/>
                </a:tc>
                <a:tc>
                  <a:txBody>
                    <a:bodyPr/>
                    <a:lstStyle/>
                    <a:p>
                      <a:endParaRPr lang="en-US">
                        <a:solidFill>
                          <a:schemeClr val="tx1">
                            <a:lumMod val="50000"/>
                          </a:schemeClr>
                        </a:solidFill>
                        <a:latin typeface="Avenir Next LT Pro" panose="020B0504020202020204" pitchFamily="34" charset="0"/>
                      </a:endParaRPr>
                    </a:p>
                  </a:txBody>
                  <a:tcPr/>
                </a:tc>
                <a:extLst>
                  <a:ext uri="{0D108BD9-81ED-4DB2-BD59-A6C34878D82A}">
                    <a16:rowId xmlns:a16="http://schemas.microsoft.com/office/drawing/2014/main" val="2329705646"/>
                  </a:ext>
                </a:extLst>
              </a:tr>
            </a:tbl>
          </a:graphicData>
        </a:graphic>
      </p:graphicFrame>
      <p:sp>
        <p:nvSpPr>
          <p:cNvPr id="13" name="Title 4">
            <a:extLst>
              <a:ext uri="{FF2B5EF4-FFF2-40B4-BE49-F238E27FC236}">
                <a16:creationId xmlns:a16="http://schemas.microsoft.com/office/drawing/2014/main" id="{BD2D8293-4774-2E82-5336-AC12B9E01C13}"/>
              </a:ext>
            </a:extLst>
          </p:cNvPr>
          <p:cNvSpPr txBox="1">
            <a:spLocks/>
          </p:cNvSpPr>
          <p:nvPr/>
        </p:nvSpPr>
        <p:spPr>
          <a:xfrm>
            <a:off x="236019" y="3754574"/>
            <a:ext cx="4810450" cy="488275"/>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a:solidFill>
                  <a:schemeClr val="tx1">
                    <a:lumMod val="50000"/>
                  </a:schemeClr>
                </a:solidFill>
                <a:latin typeface="Avenir Next LT Pro" panose="020B0504020202020204" pitchFamily="34" charset="0"/>
              </a:rPr>
              <a:t>Project End Date:   </a:t>
            </a:r>
          </a:p>
        </p:txBody>
      </p:sp>
      <p:sp>
        <p:nvSpPr>
          <p:cNvPr id="14" name="Title 4">
            <a:extLst>
              <a:ext uri="{FF2B5EF4-FFF2-40B4-BE49-F238E27FC236}">
                <a16:creationId xmlns:a16="http://schemas.microsoft.com/office/drawing/2014/main" id="{5DDA5D77-3D22-1791-108C-4C021B60C441}"/>
              </a:ext>
            </a:extLst>
          </p:cNvPr>
          <p:cNvSpPr txBox="1">
            <a:spLocks/>
          </p:cNvSpPr>
          <p:nvPr/>
        </p:nvSpPr>
        <p:spPr>
          <a:xfrm>
            <a:off x="236019" y="4895804"/>
            <a:ext cx="4810450" cy="955043"/>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dirty="0">
                <a:solidFill>
                  <a:schemeClr val="tx1">
                    <a:lumMod val="50000"/>
                  </a:schemeClr>
                </a:solidFill>
                <a:latin typeface="Avenir Next LT Pro" panose="020B0504020202020204" pitchFamily="34" charset="0"/>
              </a:rPr>
              <a:t>Project Sponsor(s):</a:t>
            </a:r>
          </a:p>
        </p:txBody>
      </p:sp>
      <p:sp>
        <p:nvSpPr>
          <p:cNvPr id="17" name="Slide Number Placeholder 16">
            <a:extLst>
              <a:ext uri="{FF2B5EF4-FFF2-40B4-BE49-F238E27FC236}">
                <a16:creationId xmlns:a16="http://schemas.microsoft.com/office/drawing/2014/main" id="{98789F04-8DB3-D7AA-209F-0078AF9337A7}"/>
              </a:ext>
            </a:extLst>
          </p:cNvPr>
          <p:cNvSpPr>
            <a:spLocks noGrp="1"/>
          </p:cNvSpPr>
          <p:nvPr>
            <p:ph type="sldNum" sz="quarter" idx="10"/>
          </p:nvPr>
        </p:nvSpPr>
        <p:spPr/>
        <p:txBody>
          <a:bodyPr/>
          <a:lstStyle/>
          <a:p>
            <a:fld id="{41A437F0-1C7D-42E9-B30E-7C0BBC42B5C2}" type="slidenum">
              <a:rPr lang="en-US" smtClean="0"/>
              <a:t>4</a:t>
            </a:fld>
            <a:endParaRPr lang="en-US"/>
          </a:p>
        </p:txBody>
      </p:sp>
      <p:sp>
        <p:nvSpPr>
          <p:cNvPr id="18" name="Title 4">
            <a:extLst>
              <a:ext uri="{FF2B5EF4-FFF2-40B4-BE49-F238E27FC236}">
                <a16:creationId xmlns:a16="http://schemas.microsoft.com/office/drawing/2014/main" id="{725FE094-3ECC-B8F2-76ED-896E57CAE25D}"/>
              </a:ext>
            </a:extLst>
          </p:cNvPr>
          <p:cNvSpPr txBox="1">
            <a:spLocks/>
          </p:cNvSpPr>
          <p:nvPr/>
        </p:nvSpPr>
        <p:spPr>
          <a:xfrm>
            <a:off x="236018" y="5930866"/>
            <a:ext cx="4810450" cy="669622"/>
          </a:xfrm>
          <a:prstGeom prst="rect">
            <a:avLst/>
          </a:prstGeom>
          <a:solidFill>
            <a:schemeClr val="tx2">
              <a:lumMod val="20000"/>
              <a:lumOff val="80000"/>
              <a:alpha val="70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ontserrat SemiBold" panose="00000700000000000000" pitchFamily="50" charset="0"/>
                <a:ea typeface="+mj-ea"/>
                <a:cs typeface="+mj-cs"/>
              </a:defRPr>
            </a:lvl1pPr>
          </a:lstStyle>
          <a:p>
            <a:r>
              <a:rPr lang="en-US" sz="1600" b="1">
                <a:solidFill>
                  <a:schemeClr val="tx1">
                    <a:lumMod val="50000"/>
                  </a:schemeClr>
                </a:solidFill>
                <a:latin typeface="Avenir Next LT Pro" panose="020B0504020202020204" pitchFamily="34" charset="0"/>
              </a:rPr>
              <a:t>Project Type:  </a:t>
            </a:r>
            <a:r>
              <a:rPr lang="en-US" sz="1600">
                <a:solidFill>
                  <a:schemeClr val="tx1">
                    <a:lumMod val="50000"/>
                  </a:schemeClr>
                </a:solidFill>
                <a:latin typeface="Avenir Next LT Pro" panose="020B0504020202020204" pitchFamily="34" charset="0"/>
              </a:rPr>
              <a:t>Please indicate if project type is Innovation, Modernization or Both</a:t>
            </a:r>
            <a:r>
              <a:rPr lang="en-US" sz="1600" b="1">
                <a:solidFill>
                  <a:schemeClr val="tx1">
                    <a:lumMod val="50000"/>
                  </a:schemeClr>
                </a:solidFill>
                <a:latin typeface="Avenir Next LT Pro" panose="020B0504020202020204" pitchFamily="34" charset="0"/>
              </a:rPr>
              <a:t> </a:t>
            </a:r>
          </a:p>
        </p:txBody>
      </p:sp>
    </p:spTree>
    <p:extLst>
      <p:ext uri="{BB962C8B-B14F-4D97-AF65-F5344CB8AC3E}">
        <p14:creationId xmlns:p14="http://schemas.microsoft.com/office/powerpoint/2010/main" val="128361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C314E-CFF3-FEB5-11BA-DF349483C2E1}"/>
              </a:ext>
            </a:extLst>
          </p:cNvPr>
          <p:cNvSpPr>
            <a:spLocks noGrp="1"/>
          </p:cNvSpPr>
          <p:nvPr>
            <p:ph sz="half" idx="1"/>
          </p:nvPr>
        </p:nvSpPr>
        <p:spPr>
          <a:xfrm>
            <a:off x="457200" y="1531088"/>
            <a:ext cx="11277600" cy="5209953"/>
          </a:xfrm>
        </p:spPr>
        <p:txBody>
          <a:bodyPr>
            <a:normAutofit/>
          </a:bodyPr>
          <a:lstStyle/>
          <a:p>
            <a:pPr marL="0" lvl="0" indent="0" rtl="0">
              <a:lnSpc>
                <a:spcPct val="115000"/>
              </a:lnSpc>
              <a:spcBef>
                <a:spcPts val="0"/>
              </a:spcBef>
              <a:spcAft>
                <a:spcPts val="0"/>
              </a:spcAft>
              <a:buNone/>
            </a:pPr>
            <a:r>
              <a:rPr lang="en-US" sz="2800" i="1" dirty="0"/>
              <a:t>Tell (and show) your story. Be as clear as possible.</a:t>
            </a:r>
          </a:p>
          <a:p>
            <a:pPr marL="457200" lvl="0" indent="-342900" rtl="0">
              <a:lnSpc>
                <a:spcPct val="115000"/>
              </a:lnSpc>
              <a:spcBef>
                <a:spcPts val="0"/>
              </a:spcBef>
              <a:spcAft>
                <a:spcPts val="0"/>
              </a:spcAft>
              <a:buSzPts val="1800"/>
              <a:buChar char="●"/>
            </a:pPr>
            <a:r>
              <a:rPr lang="en-US" sz="2800" dirty="0"/>
              <a:t>What problem are you trying to solve? (Identify both the business and technical view of the problem)</a:t>
            </a:r>
          </a:p>
          <a:p>
            <a:pPr marL="457200" lvl="0" indent="-342900" rtl="0">
              <a:lnSpc>
                <a:spcPct val="115000"/>
              </a:lnSpc>
              <a:spcBef>
                <a:spcPts val="0"/>
              </a:spcBef>
              <a:spcAft>
                <a:spcPts val="0"/>
              </a:spcAft>
              <a:buSzPts val="1800"/>
              <a:buChar char="●"/>
            </a:pPr>
            <a:r>
              <a:rPr lang="en-US" sz="2800" dirty="0"/>
              <a:t>How is this problem related to the mission of your agency?</a:t>
            </a:r>
          </a:p>
          <a:p>
            <a:pPr marL="457200" lvl="0" indent="-342900" rtl="0">
              <a:lnSpc>
                <a:spcPct val="115000"/>
              </a:lnSpc>
              <a:spcBef>
                <a:spcPts val="0"/>
              </a:spcBef>
              <a:spcAft>
                <a:spcPts val="0"/>
              </a:spcAft>
              <a:buSzPts val="1800"/>
              <a:buChar char="●"/>
            </a:pPr>
            <a:r>
              <a:rPr lang="en-US" sz="2800" dirty="0"/>
              <a:t>Include project or product history that is relevant, data that demonstrates the scope of the problem, and/or images, including legacy product images or business workflows, that help explain the problem.</a:t>
            </a:r>
            <a:endParaRPr lang="en-US" sz="2200" i="1" dirty="0"/>
          </a:p>
          <a:p>
            <a:pPr marL="114300" lvl="0" indent="0" rtl="0">
              <a:lnSpc>
                <a:spcPct val="115000"/>
              </a:lnSpc>
              <a:spcBef>
                <a:spcPts val="0"/>
              </a:spcBef>
              <a:spcAft>
                <a:spcPts val="0"/>
              </a:spcAft>
              <a:buSzPts val="1800"/>
              <a:buNone/>
            </a:pPr>
            <a:r>
              <a:rPr lang="en-US" sz="1900" i="1" dirty="0"/>
              <a:t>(Include additional slides as needed for details. If providing additional detailed slides, it is recommended you have a summary slide for the pitch meeting and the additional slides are available for the board to review prior to the pitch and are not essential for the 10-minute pitch.)</a:t>
            </a:r>
          </a:p>
          <a:p>
            <a:pPr marL="0" indent="0">
              <a:buNone/>
            </a:pPr>
            <a:endParaRPr lang="en-US" dirty="0"/>
          </a:p>
        </p:txBody>
      </p:sp>
      <p:sp>
        <p:nvSpPr>
          <p:cNvPr id="3" name="Title 2">
            <a:extLst>
              <a:ext uri="{FF2B5EF4-FFF2-40B4-BE49-F238E27FC236}">
                <a16:creationId xmlns:a16="http://schemas.microsoft.com/office/drawing/2014/main" id="{D5977460-41D7-9C60-A81A-5983CBA3BEEE}"/>
              </a:ext>
            </a:extLst>
          </p:cNvPr>
          <p:cNvSpPr>
            <a:spLocks noGrp="1"/>
          </p:cNvSpPr>
          <p:nvPr>
            <p:ph type="title"/>
          </p:nvPr>
        </p:nvSpPr>
        <p:spPr>
          <a:xfrm>
            <a:off x="8795657" y="269856"/>
            <a:ext cx="2939143" cy="788352"/>
          </a:xfrm>
        </p:spPr>
        <p:txBody>
          <a:bodyPr/>
          <a:lstStyle/>
          <a:p>
            <a:r>
              <a:rPr lang="en-US" dirty="0">
                <a:solidFill>
                  <a:schemeClr val="bg1"/>
                </a:solidFill>
              </a:rPr>
              <a:t>The Problem</a:t>
            </a:r>
          </a:p>
        </p:txBody>
      </p:sp>
      <p:sp>
        <p:nvSpPr>
          <p:cNvPr id="4" name="Slide Number Placeholder 3">
            <a:extLst>
              <a:ext uri="{FF2B5EF4-FFF2-40B4-BE49-F238E27FC236}">
                <a16:creationId xmlns:a16="http://schemas.microsoft.com/office/drawing/2014/main" id="{82A87CFB-AA9B-6D0C-BA35-1B899DCEEB2B}"/>
              </a:ext>
            </a:extLst>
          </p:cNvPr>
          <p:cNvSpPr>
            <a:spLocks noGrp="1"/>
          </p:cNvSpPr>
          <p:nvPr>
            <p:ph type="sldNum" sz="quarter" idx="10"/>
          </p:nvPr>
        </p:nvSpPr>
        <p:spPr/>
        <p:txBody>
          <a:bodyPr/>
          <a:lstStyle/>
          <a:p>
            <a:fld id="{41A437F0-1C7D-42E9-B30E-7C0BBC42B5C2}" type="slidenum">
              <a:rPr lang="en-US" smtClean="0"/>
              <a:t>5</a:t>
            </a:fld>
            <a:endParaRPr lang="en-US"/>
          </a:p>
        </p:txBody>
      </p:sp>
    </p:spTree>
    <p:extLst>
      <p:ext uri="{BB962C8B-B14F-4D97-AF65-F5344CB8AC3E}">
        <p14:creationId xmlns:p14="http://schemas.microsoft.com/office/powerpoint/2010/main" val="75405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D1B6AE-4502-29BA-5D24-FC0D3BD3F801}"/>
              </a:ext>
            </a:extLst>
          </p:cNvPr>
          <p:cNvSpPr>
            <a:spLocks noGrp="1"/>
          </p:cNvSpPr>
          <p:nvPr>
            <p:ph sz="half" idx="1"/>
          </p:nvPr>
        </p:nvSpPr>
        <p:spPr>
          <a:xfrm>
            <a:off x="457200" y="1509823"/>
            <a:ext cx="11277600" cy="4792869"/>
          </a:xfrm>
        </p:spPr>
        <p:txBody>
          <a:bodyPr>
            <a:normAutofit/>
          </a:bodyPr>
          <a:lstStyle/>
          <a:p>
            <a:pPr marL="0" lvl="0" indent="0" rtl="0">
              <a:lnSpc>
                <a:spcPct val="115000"/>
              </a:lnSpc>
              <a:spcBef>
                <a:spcPts val="0"/>
              </a:spcBef>
              <a:spcAft>
                <a:spcPts val="0"/>
              </a:spcAft>
              <a:buNone/>
            </a:pPr>
            <a:r>
              <a:rPr lang="en-US" sz="2800" i="1"/>
              <a:t>Focus on outcomes. If this project is successful, what will change?</a:t>
            </a:r>
          </a:p>
          <a:p>
            <a:pPr marL="457200" lvl="0" indent="-342900" rtl="0">
              <a:lnSpc>
                <a:spcPct val="115000"/>
              </a:lnSpc>
              <a:spcBef>
                <a:spcPts val="0"/>
              </a:spcBef>
              <a:spcAft>
                <a:spcPts val="0"/>
              </a:spcAft>
              <a:buSzPts val="1800"/>
              <a:buChar char="●"/>
            </a:pPr>
            <a:r>
              <a:rPr lang="en-US" sz="2800"/>
              <a:t>What is the solution? </a:t>
            </a:r>
          </a:p>
          <a:p>
            <a:pPr marL="457200" lvl="0" indent="-342900" rtl="0">
              <a:lnSpc>
                <a:spcPct val="115000"/>
              </a:lnSpc>
              <a:spcBef>
                <a:spcPts val="0"/>
              </a:spcBef>
              <a:spcAft>
                <a:spcPts val="0"/>
              </a:spcAft>
              <a:buSzPts val="1800"/>
              <a:buChar char="●"/>
            </a:pPr>
            <a:r>
              <a:rPr lang="en-US" sz="2800"/>
              <a:t>Why did you choose this solution?</a:t>
            </a:r>
          </a:p>
          <a:p>
            <a:pPr marL="457200" lvl="0" indent="-342900" rtl="0">
              <a:lnSpc>
                <a:spcPct val="115000"/>
              </a:lnSpc>
              <a:spcBef>
                <a:spcPts val="0"/>
              </a:spcBef>
              <a:spcAft>
                <a:spcPts val="0"/>
              </a:spcAft>
              <a:buSzPts val="1800"/>
              <a:buChar char="●"/>
            </a:pPr>
            <a:r>
              <a:rPr lang="en-US" sz="2800"/>
              <a:t>Why is this a good idea?</a:t>
            </a:r>
          </a:p>
          <a:p>
            <a:pPr marL="457200" lvl="0" indent="-342900" rtl="0">
              <a:lnSpc>
                <a:spcPct val="115000"/>
              </a:lnSpc>
              <a:spcBef>
                <a:spcPts val="0"/>
              </a:spcBef>
              <a:spcAft>
                <a:spcPts val="0"/>
              </a:spcAft>
              <a:buSzPts val="1800"/>
              <a:buChar char="●"/>
            </a:pPr>
            <a:r>
              <a:rPr lang="en-US" sz="2800"/>
              <a:t>Why is now the right time for it?</a:t>
            </a:r>
          </a:p>
          <a:p>
            <a:pPr marL="457200" lvl="0" indent="-342900" rtl="0">
              <a:lnSpc>
                <a:spcPct val="115000"/>
              </a:lnSpc>
              <a:spcBef>
                <a:spcPts val="0"/>
              </a:spcBef>
              <a:spcAft>
                <a:spcPts val="0"/>
              </a:spcAft>
              <a:buSzPts val="1800"/>
              <a:buChar char="●"/>
            </a:pPr>
            <a:r>
              <a:rPr lang="en-US" sz="2800"/>
              <a:t>How does it support </a:t>
            </a:r>
            <a:r>
              <a:rPr lang="en-US"/>
              <a:t>Governor’s </a:t>
            </a:r>
            <a:r>
              <a:rPr lang="en-US" sz="2800"/>
              <a:t>priorities, </a:t>
            </a:r>
            <a:r>
              <a:rPr lang="en-US"/>
              <a:t>agency and state IT</a:t>
            </a:r>
            <a:r>
              <a:rPr lang="en-US" sz="2800"/>
              <a:t> strategic plans? </a:t>
            </a:r>
          </a:p>
          <a:p>
            <a:pPr marL="457200" lvl="0" indent="-342900" rtl="0">
              <a:lnSpc>
                <a:spcPct val="115000"/>
              </a:lnSpc>
              <a:spcBef>
                <a:spcPts val="0"/>
              </a:spcBef>
              <a:spcAft>
                <a:spcPts val="0"/>
              </a:spcAft>
              <a:buSzPts val="1800"/>
              <a:buChar char="●"/>
            </a:pPr>
            <a:r>
              <a:rPr lang="en-US"/>
              <a:t>How does this project reduce your use of legacy technology?</a:t>
            </a:r>
          </a:p>
          <a:p>
            <a:pPr marL="457200" lvl="0" indent="-342900" rtl="0">
              <a:lnSpc>
                <a:spcPct val="115000"/>
              </a:lnSpc>
              <a:spcBef>
                <a:spcPts val="0"/>
              </a:spcBef>
              <a:spcAft>
                <a:spcPts val="0"/>
              </a:spcAft>
              <a:buSzPts val="1800"/>
              <a:buChar char="●"/>
            </a:pPr>
            <a:r>
              <a:rPr lang="en-US" sz="2800"/>
              <a:t>What is innovative about this proposed project?</a:t>
            </a:r>
          </a:p>
          <a:p>
            <a:pPr marL="0" indent="0">
              <a:buNone/>
            </a:pPr>
            <a:endParaRPr lang="en-US"/>
          </a:p>
        </p:txBody>
      </p:sp>
      <p:sp>
        <p:nvSpPr>
          <p:cNvPr id="3" name="Title 2">
            <a:extLst>
              <a:ext uri="{FF2B5EF4-FFF2-40B4-BE49-F238E27FC236}">
                <a16:creationId xmlns:a16="http://schemas.microsoft.com/office/drawing/2014/main" id="{04DB89BF-4473-52B5-642D-649338A7FC27}"/>
              </a:ext>
            </a:extLst>
          </p:cNvPr>
          <p:cNvSpPr>
            <a:spLocks noGrp="1"/>
          </p:cNvSpPr>
          <p:nvPr>
            <p:ph type="title"/>
          </p:nvPr>
        </p:nvSpPr>
        <p:spPr>
          <a:xfrm>
            <a:off x="8718698" y="300466"/>
            <a:ext cx="3016102" cy="788352"/>
          </a:xfrm>
        </p:spPr>
        <p:txBody>
          <a:bodyPr/>
          <a:lstStyle/>
          <a:p>
            <a:pPr algn="r"/>
            <a:r>
              <a:rPr lang="en-US" dirty="0">
                <a:solidFill>
                  <a:schemeClr val="bg1"/>
                </a:solidFill>
              </a:rPr>
              <a:t>The Solution</a:t>
            </a:r>
          </a:p>
        </p:txBody>
      </p:sp>
      <p:sp>
        <p:nvSpPr>
          <p:cNvPr id="4" name="Slide Number Placeholder 3">
            <a:extLst>
              <a:ext uri="{FF2B5EF4-FFF2-40B4-BE49-F238E27FC236}">
                <a16:creationId xmlns:a16="http://schemas.microsoft.com/office/drawing/2014/main" id="{213E1D8E-48C8-6D1A-4DE7-5D284AC2562F}"/>
              </a:ext>
            </a:extLst>
          </p:cNvPr>
          <p:cNvSpPr>
            <a:spLocks noGrp="1"/>
          </p:cNvSpPr>
          <p:nvPr>
            <p:ph type="sldNum" sz="quarter" idx="10"/>
          </p:nvPr>
        </p:nvSpPr>
        <p:spPr/>
        <p:txBody>
          <a:bodyPr/>
          <a:lstStyle/>
          <a:p>
            <a:fld id="{41A437F0-1C7D-42E9-B30E-7C0BBC42B5C2}" type="slidenum">
              <a:rPr lang="en-US" smtClean="0"/>
              <a:t>6</a:t>
            </a:fld>
            <a:endParaRPr lang="en-US"/>
          </a:p>
        </p:txBody>
      </p:sp>
    </p:spTree>
    <p:extLst>
      <p:ext uri="{BB962C8B-B14F-4D97-AF65-F5344CB8AC3E}">
        <p14:creationId xmlns:p14="http://schemas.microsoft.com/office/powerpoint/2010/main" val="285416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11BC4-E1C3-6039-EBBC-BC22A268D591}"/>
              </a:ext>
            </a:extLst>
          </p:cNvPr>
          <p:cNvSpPr>
            <a:spLocks noGrp="1"/>
          </p:cNvSpPr>
          <p:nvPr>
            <p:ph sz="half" idx="1"/>
          </p:nvPr>
        </p:nvSpPr>
        <p:spPr>
          <a:xfrm>
            <a:off x="269631" y="1533493"/>
            <a:ext cx="11277600" cy="4729073"/>
          </a:xfrm>
        </p:spPr>
        <p:txBody>
          <a:bodyPr>
            <a:normAutofit/>
          </a:bodyPr>
          <a:lstStyle/>
          <a:p>
            <a:pPr marL="0" lvl="0" indent="0" rtl="0">
              <a:lnSpc>
                <a:spcPct val="115000"/>
              </a:lnSpc>
              <a:spcBef>
                <a:spcPts val="0"/>
              </a:spcBef>
              <a:spcAft>
                <a:spcPts val="0"/>
              </a:spcAft>
              <a:buNone/>
            </a:pPr>
            <a:r>
              <a:rPr lang="en-US" sz="2800" i="1" dirty="0"/>
              <a:t>Help us understand the value to your agency and to the residents of Washington state as an outcome of this investment.</a:t>
            </a:r>
          </a:p>
          <a:p>
            <a:pPr marL="114300" lvl="0" indent="0" rtl="0">
              <a:lnSpc>
                <a:spcPct val="115000"/>
              </a:lnSpc>
              <a:spcBef>
                <a:spcPts val="0"/>
              </a:spcBef>
              <a:spcAft>
                <a:spcPts val="0"/>
              </a:spcAft>
              <a:buSzPts val="1800"/>
              <a:buNone/>
            </a:pPr>
            <a:endParaRPr lang="en-US" sz="2800" dirty="0"/>
          </a:p>
          <a:p>
            <a:pPr marL="457200" lvl="0" indent="-342900" rtl="0">
              <a:lnSpc>
                <a:spcPct val="115000"/>
              </a:lnSpc>
              <a:spcBef>
                <a:spcPts val="0"/>
              </a:spcBef>
              <a:spcAft>
                <a:spcPts val="0"/>
              </a:spcAft>
              <a:buSzPts val="1800"/>
              <a:buChar char="●"/>
            </a:pPr>
            <a:r>
              <a:rPr lang="en-US" sz="2800" dirty="0"/>
              <a:t>What </a:t>
            </a:r>
            <a:r>
              <a:rPr lang="en-US" sz="2800" b="1" dirty="0"/>
              <a:t>impact</a:t>
            </a:r>
            <a:r>
              <a:rPr lang="en-US" sz="2800" dirty="0"/>
              <a:t> is the project expected to have?</a:t>
            </a:r>
          </a:p>
          <a:p>
            <a:pPr marL="457200" lvl="0" indent="-342900" rtl="0">
              <a:lnSpc>
                <a:spcPct val="115000"/>
              </a:lnSpc>
              <a:spcBef>
                <a:spcPts val="0"/>
              </a:spcBef>
              <a:spcAft>
                <a:spcPts val="0"/>
              </a:spcAft>
              <a:buSzPts val="1800"/>
              <a:buChar char="●"/>
            </a:pPr>
            <a:r>
              <a:rPr lang="en-US" sz="2800" dirty="0"/>
              <a:t>What are the </a:t>
            </a:r>
            <a:r>
              <a:rPr lang="en-US" sz="2800" b="1" dirty="0"/>
              <a:t>benefits</a:t>
            </a:r>
            <a:r>
              <a:rPr lang="en-US" sz="2800" dirty="0"/>
              <a:t>? (quantitative and qualitative)</a:t>
            </a:r>
          </a:p>
          <a:p>
            <a:pPr marL="457200" lvl="0" indent="-342900" rtl="0">
              <a:lnSpc>
                <a:spcPct val="115000"/>
              </a:lnSpc>
              <a:spcBef>
                <a:spcPts val="0"/>
              </a:spcBef>
              <a:spcAft>
                <a:spcPts val="0"/>
              </a:spcAft>
              <a:buSzPts val="1800"/>
              <a:buChar char="●"/>
            </a:pPr>
            <a:r>
              <a:rPr lang="en-US" sz="2800" dirty="0"/>
              <a:t>Who is the </a:t>
            </a:r>
            <a:r>
              <a:rPr lang="en-US" sz="2800" b="1" dirty="0"/>
              <a:t>recipient</a:t>
            </a:r>
            <a:r>
              <a:rPr lang="en-US" sz="2800" dirty="0"/>
              <a:t> of benefits? (agency and residents)</a:t>
            </a:r>
          </a:p>
          <a:p>
            <a:pPr marL="457200" lvl="0" indent="-342900" rtl="0">
              <a:lnSpc>
                <a:spcPct val="115000"/>
              </a:lnSpc>
              <a:spcBef>
                <a:spcPts val="0"/>
              </a:spcBef>
              <a:spcAft>
                <a:spcPts val="0"/>
              </a:spcAft>
              <a:buSzPts val="1800"/>
              <a:buChar char="●"/>
            </a:pPr>
            <a:r>
              <a:rPr lang="en-US" dirty="0"/>
              <a:t>How does this project address </a:t>
            </a:r>
            <a:r>
              <a:rPr lang="en-US" b="1" dirty="0"/>
              <a:t>equity</a:t>
            </a:r>
            <a:r>
              <a:rPr lang="en-US" dirty="0"/>
              <a:t> goals within your agency or the State? </a:t>
            </a:r>
          </a:p>
        </p:txBody>
      </p:sp>
      <p:sp>
        <p:nvSpPr>
          <p:cNvPr id="3" name="Title 2">
            <a:extLst>
              <a:ext uri="{FF2B5EF4-FFF2-40B4-BE49-F238E27FC236}">
                <a16:creationId xmlns:a16="http://schemas.microsoft.com/office/drawing/2014/main" id="{131AF217-D064-4BF3-72D2-7827ED340159}"/>
              </a:ext>
            </a:extLst>
          </p:cNvPr>
          <p:cNvSpPr>
            <a:spLocks noGrp="1"/>
          </p:cNvSpPr>
          <p:nvPr>
            <p:ph type="title"/>
          </p:nvPr>
        </p:nvSpPr>
        <p:spPr>
          <a:xfrm>
            <a:off x="9115919" y="443841"/>
            <a:ext cx="2431312" cy="788352"/>
          </a:xfrm>
        </p:spPr>
        <p:txBody>
          <a:bodyPr/>
          <a:lstStyle/>
          <a:p>
            <a:pPr algn="r"/>
            <a:r>
              <a:rPr lang="en-US" dirty="0">
                <a:solidFill>
                  <a:schemeClr val="bg1"/>
                </a:solidFill>
              </a:rPr>
              <a:t>The Value</a:t>
            </a:r>
          </a:p>
        </p:txBody>
      </p:sp>
      <p:sp>
        <p:nvSpPr>
          <p:cNvPr id="4" name="Slide Number Placeholder 3">
            <a:extLst>
              <a:ext uri="{FF2B5EF4-FFF2-40B4-BE49-F238E27FC236}">
                <a16:creationId xmlns:a16="http://schemas.microsoft.com/office/drawing/2014/main" id="{1537DA1A-B664-9897-1334-C4AE3006C96B}"/>
              </a:ext>
            </a:extLst>
          </p:cNvPr>
          <p:cNvSpPr>
            <a:spLocks noGrp="1"/>
          </p:cNvSpPr>
          <p:nvPr>
            <p:ph type="sldNum" sz="quarter" idx="10"/>
          </p:nvPr>
        </p:nvSpPr>
        <p:spPr/>
        <p:txBody>
          <a:bodyPr/>
          <a:lstStyle/>
          <a:p>
            <a:fld id="{41A437F0-1C7D-42E9-B30E-7C0BBC42B5C2}" type="slidenum">
              <a:rPr lang="en-US" smtClean="0"/>
              <a:t>7</a:t>
            </a:fld>
            <a:endParaRPr lang="en-US"/>
          </a:p>
        </p:txBody>
      </p:sp>
    </p:spTree>
    <p:extLst>
      <p:ext uri="{BB962C8B-B14F-4D97-AF65-F5344CB8AC3E}">
        <p14:creationId xmlns:p14="http://schemas.microsoft.com/office/powerpoint/2010/main" val="62443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4655D-BC0F-9C19-7C3C-D1B49C36A836}"/>
              </a:ext>
            </a:extLst>
          </p:cNvPr>
          <p:cNvSpPr>
            <a:spLocks noGrp="1"/>
          </p:cNvSpPr>
          <p:nvPr>
            <p:ph sz="half" idx="1"/>
          </p:nvPr>
        </p:nvSpPr>
        <p:spPr>
          <a:xfrm>
            <a:off x="351692" y="1668927"/>
            <a:ext cx="11277600" cy="4318215"/>
          </a:xfrm>
        </p:spPr>
        <p:txBody>
          <a:bodyPr>
            <a:normAutofit lnSpcReduction="10000"/>
          </a:bodyPr>
          <a:lstStyle/>
          <a:p>
            <a:pPr marL="457200" indent="-342900">
              <a:lnSpc>
                <a:spcPct val="115000"/>
              </a:lnSpc>
              <a:spcBef>
                <a:spcPts val="0"/>
              </a:spcBef>
              <a:buSzPts val="1800"/>
              <a:buFont typeface="Arial" panose="020B0604020202020204" pitchFamily="34" charset="0"/>
              <a:buChar char="●"/>
            </a:pPr>
            <a:r>
              <a:rPr lang="en-US" dirty="0"/>
              <a:t>Describe the project approach, including phases of the project, key milestones and deliverables.</a:t>
            </a:r>
          </a:p>
          <a:p>
            <a:pPr marL="114300" indent="0">
              <a:lnSpc>
                <a:spcPct val="115000"/>
              </a:lnSpc>
              <a:spcBef>
                <a:spcPts val="0"/>
              </a:spcBef>
              <a:buSzPts val="1800"/>
              <a:buNone/>
            </a:pPr>
            <a:endParaRPr lang="en-US" dirty="0"/>
          </a:p>
          <a:p>
            <a:pPr marL="457200" indent="-342900">
              <a:lnSpc>
                <a:spcPct val="115000"/>
              </a:lnSpc>
              <a:spcBef>
                <a:spcPts val="0"/>
              </a:spcBef>
              <a:buSzPts val="1800"/>
              <a:buFont typeface="Arial" panose="020B0604020202020204" pitchFamily="34" charset="0"/>
              <a:buChar char="●"/>
            </a:pPr>
            <a:r>
              <a:rPr lang="en-US" dirty="0"/>
              <a:t>What key project indicators does the project have to tell the agency if your project is on track and likely to succeed.</a:t>
            </a:r>
          </a:p>
          <a:p>
            <a:pPr marL="114300" indent="0">
              <a:lnSpc>
                <a:spcPct val="115000"/>
              </a:lnSpc>
              <a:spcBef>
                <a:spcPts val="0"/>
              </a:spcBef>
              <a:buSzPts val="1800"/>
              <a:buNone/>
            </a:pPr>
            <a:endParaRPr lang="en-US" dirty="0"/>
          </a:p>
          <a:p>
            <a:pPr marL="457200" indent="-342900">
              <a:lnSpc>
                <a:spcPct val="115000"/>
              </a:lnSpc>
              <a:spcBef>
                <a:spcPts val="0"/>
              </a:spcBef>
              <a:buSzPts val="1800"/>
              <a:buFont typeface="Arial" panose="020B0604020202020204" pitchFamily="34" charset="0"/>
              <a:buChar char="●"/>
            </a:pPr>
            <a:r>
              <a:rPr lang="en-US" dirty="0"/>
              <a:t>What does project success look like? </a:t>
            </a:r>
          </a:p>
          <a:p>
            <a:pPr marL="457200" indent="-342900">
              <a:lnSpc>
                <a:spcPct val="115000"/>
              </a:lnSpc>
              <a:spcBef>
                <a:spcPts val="0"/>
              </a:spcBef>
              <a:buSzPts val="1800"/>
              <a:buFont typeface="Arial" panose="020B0604020202020204" pitchFamily="34" charset="0"/>
              <a:buChar char="●"/>
            </a:pPr>
            <a:endParaRPr lang="en-US" dirty="0"/>
          </a:p>
          <a:p>
            <a:pPr marL="114300" indent="0">
              <a:lnSpc>
                <a:spcPct val="115000"/>
              </a:lnSpc>
              <a:spcBef>
                <a:spcPts val="0"/>
              </a:spcBef>
              <a:buSzPts val="1800"/>
              <a:buNone/>
            </a:pPr>
            <a:r>
              <a:rPr lang="en-US" sz="2400" i="1" dirty="0"/>
              <a:t>Provide a project schedule with your pitch deck if available. </a:t>
            </a:r>
          </a:p>
          <a:p>
            <a:pPr marL="114300" indent="0">
              <a:lnSpc>
                <a:spcPct val="115000"/>
              </a:lnSpc>
              <a:spcBef>
                <a:spcPts val="0"/>
              </a:spcBef>
              <a:buSzPts val="1800"/>
              <a:buNone/>
            </a:pPr>
            <a:endParaRPr lang="en-US" dirty="0"/>
          </a:p>
          <a:p>
            <a:pPr marL="114300" indent="0">
              <a:lnSpc>
                <a:spcPct val="115000"/>
              </a:lnSpc>
              <a:spcBef>
                <a:spcPts val="0"/>
              </a:spcBef>
              <a:buSzPts val="1800"/>
              <a:buNone/>
            </a:pPr>
            <a:endParaRPr lang="en-US" dirty="0"/>
          </a:p>
          <a:p>
            <a:pPr marL="114300" indent="0">
              <a:lnSpc>
                <a:spcPct val="115000"/>
              </a:lnSpc>
              <a:spcBef>
                <a:spcPts val="0"/>
              </a:spcBef>
              <a:buSzPts val="1800"/>
              <a:buNone/>
            </a:pPr>
            <a:endParaRPr lang="en-US" dirty="0"/>
          </a:p>
          <a:p>
            <a:pPr marL="114300" indent="0">
              <a:lnSpc>
                <a:spcPct val="115000"/>
              </a:lnSpc>
              <a:spcBef>
                <a:spcPts val="0"/>
              </a:spcBef>
              <a:buSzPts val="1800"/>
              <a:buNone/>
            </a:pPr>
            <a:endParaRPr lang="en-US" dirty="0"/>
          </a:p>
        </p:txBody>
      </p:sp>
      <p:sp>
        <p:nvSpPr>
          <p:cNvPr id="3" name="Title 2">
            <a:extLst>
              <a:ext uri="{FF2B5EF4-FFF2-40B4-BE49-F238E27FC236}">
                <a16:creationId xmlns:a16="http://schemas.microsoft.com/office/drawing/2014/main" id="{4803C889-8593-6524-83E3-BDE7F8D69473}"/>
              </a:ext>
            </a:extLst>
          </p:cNvPr>
          <p:cNvSpPr>
            <a:spLocks noGrp="1"/>
          </p:cNvSpPr>
          <p:nvPr>
            <p:ph type="title"/>
          </p:nvPr>
        </p:nvSpPr>
        <p:spPr>
          <a:xfrm>
            <a:off x="7663040" y="422253"/>
            <a:ext cx="3966252" cy="788352"/>
          </a:xfrm>
        </p:spPr>
        <p:txBody>
          <a:bodyPr>
            <a:normAutofit/>
          </a:bodyPr>
          <a:lstStyle/>
          <a:p>
            <a:r>
              <a:rPr lang="en-US" dirty="0">
                <a:solidFill>
                  <a:schemeClr val="bg1"/>
                </a:solidFill>
              </a:rPr>
              <a:t>Project Approach</a:t>
            </a:r>
          </a:p>
        </p:txBody>
      </p:sp>
      <p:sp>
        <p:nvSpPr>
          <p:cNvPr id="4" name="Slide Number Placeholder 3">
            <a:extLst>
              <a:ext uri="{FF2B5EF4-FFF2-40B4-BE49-F238E27FC236}">
                <a16:creationId xmlns:a16="http://schemas.microsoft.com/office/drawing/2014/main" id="{3A17FFFD-497B-54B9-4D3D-93D42E4C8206}"/>
              </a:ext>
            </a:extLst>
          </p:cNvPr>
          <p:cNvSpPr>
            <a:spLocks noGrp="1"/>
          </p:cNvSpPr>
          <p:nvPr>
            <p:ph type="sldNum" sz="quarter" idx="10"/>
          </p:nvPr>
        </p:nvSpPr>
        <p:spPr/>
        <p:txBody>
          <a:bodyPr/>
          <a:lstStyle/>
          <a:p>
            <a:fld id="{41A437F0-1C7D-42E9-B30E-7C0BBC42B5C2}" type="slidenum">
              <a:rPr lang="en-US" smtClean="0"/>
              <a:t>8</a:t>
            </a:fld>
            <a:endParaRPr lang="en-US"/>
          </a:p>
        </p:txBody>
      </p:sp>
      <p:sp>
        <p:nvSpPr>
          <p:cNvPr id="5" name="TextBox 4">
            <a:extLst>
              <a:ext uri="{FF2B5EF4-FFF2-40B4-BE49-F238E27FC236}">
                <a16:creationId xmlns:a16="http://schemas.microsoft.com/office/drawing/2014/main" id="{78EA007F-137D-092E-B410-4583E674BBA8}"/>
              </a:ext>
            </a:extLst>
          </p:cNvPr>
          <p:cNvSpPr txBox="1"/>
          <p:nvPr/>
        </p:nvSpPr>
        <p:spPr>
          <a:xfrm>
            <a:off x="105508" y="6075144"/>
            <a:ext cx="10921721" cy="646331"/>
          </a:xfrm>
          <a:prstGeom prst="rect">
            <a:avLst/>
          </a:prstGeom>
          <a:noFill/>
        </p:spPr>
        <p:txBody>
          <a:bodyPr wrap="square" rtlCol="0">
            <a:spAutoFit/>
          </a:bodyPr>
          <a:lstStyle/>
          <a:p>
            <a:r>
              <a:rPr lang="en-US" dirty="0">
                <a:latin typeface="Avenir Next LT Pro" panose="020B0504020202020204" pitchFamily="34" charset="0"/>
              </a:rPr>
              <a:t>Projects must complete within the fiscal year the funds are obligated. FY 25 funds must complete by June 30, 2025.</a:t>
            </a:r>
          </a:p>
        </p:txBody>
      </p:sp>
    </p:spTree>
    <p:extLst>
      <p:ext uri="{BB962C8B-B14F-4D97-AF65-F5344CB8AC3E}">
        <p14:creationId xmlns:p14="http://schemas.microsoft.com/office/powerpoint/2010/main" val="100057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B9A2D-7E64-64FA-57F3-C480650F21E5}"/>
              </a:ext>
            </a:extLst>
          </p:cNvPr>
          <p:cNvSpPr>
            <a:spLocks noGrp="1"/>
          </p:cNvSpPr>
          <p:nvPr>
            <p:ph sz="half" idx="1"/>
          </p:nvPr>
        </p:nvSpPr>
        <p:spPr>
          <a:xfrm>
            <a:off x="457200" y="1441175"/>
            <a:ext cx="11277600" cy="5148468"/>
          </a:xfrm>
        </p:spPr>
        <p:txBody>
          <a:bodyPr>
            <a:normAutofit/>
          </a:bodyPr>
          <a:lstStyle/>
          <a:p>
            <a:pPr marL="0" lvl="0" indent="0" rtl="0">
              <a:lnSpc>
                <a:spcPct val="115000"/>
              </a:lnSpc>
              <a:spcBef>
                <a:spcPts val="0"/>
              </a:spcBef>
              <a:spcAft>
                <a:spcPts val="0"/>
              </a:spcAft>
              <a:buNone/>
            </a:pPr>
            <a:r>
              <a:rPr lang="en-US" sz="2800" i="1" dirty="0"/>
              <a:t>Describe how the project is organized for a successful outcome. </a:t>
            </a:r>
            <a:r>
              <a:rPr lang="en-US" i="1" u="sng" dirty="0"/>
              <a:t>Please i</a:t>
            </a:r>
            <a:r>
              <a:rPr lang="en-US" sz="2800" i="1" u="sng" dirty="0"/>
              <a:t>nclude a project organization chart</a:t>
            </a:r>
            <a:r>
              <a:rPr lang="en-US" sz="2800" i="1" dirty="0"/>
              <a:t>. </a:t>
            </a:r>
          </a:p>
          <a:p>
            <a:pPr marL="457200" lvl="0" indent="-342900" rtl="0">
              <a:lnSpc>
                <a:spcPct val="115000"/>
              </a:lnSpc>
              <a:spcBef>
                <a:spcPts val="0"/>
              </a:spcBef>
              <a:spcAft>
                <a:spcPts val="0"/>
              </a:spcAft>
              <a:buSzPts val="1800"/>
              <a:buChar char="●"/>
            </a:pPr>
            <a:r>
              <a:rPr lang="en-US" sz="2800" dirty="0"/>
              <a:t>What is the executive level of support?</a:t>
            </a:r>
          </a:p>
          <a:p>
            <a:pPr marL="457200" lvl="0" indent="-342900" rtl="0">
              <a:lnSpc>
                <a:spcPct val="115000"/>
              </a:lnSpc>
              <a:spcBef>
                <a:spcPts val="0"/>
              </a:spcBef>
              <a:spcAft>
                <a:spcPts val="0"/>
              </a:spcAft>
              <a:buSzPts val="1800"/>
              <a:buChar char="●"/>
            </a:pPr>
            <a:r>
              <a:rPr lang="en-US" sz="2800" dirty="0"/>
              <a:t>Who are the core team members for this project? </a:t>
            </a:r>
            <a:endParaRPr lang="en-US" dirty="0"/>
          </a:p>
          <a:p>
            <a:pPr marL="457200" indent="-342900">
              <a:lnSpc>
                <a:spcPct val="115000"/>
              </a:lnSpc>
              <a:spcBef>
                <a:spcPts val="0"/>
              </a:spcBef>
              <a:buSzPts val="1800"/>
              <a:buFont typeface="Arial" panose="020B0604020202020204" pitchFamily="34" charset="0"/>
              <a:buChar char="●"/>
            </a:pPr>
            <a:r>
              <a:rPr lang="en-US" sz="2800" dirty="0"/>
              <a:t>What are the roles of these team members on the project? What expertise do they bring to the team? Are they resourced appropriately for the project? </a:t>
            </a:r>
          </a:p>
          <a:p>
            <a:pPr marL="457200" lvl="0" indent="-342900" rtl="0">
              <a:lnSpc>
                <a:spcPct val="115000"/>
              </a:lnSpc>
              <a:spcBef>
                <a:spcPts val="0"/>
              </a:spcBef>
              <a:spcAft>
                <a:spcPts val="0"/>
              </a:spcAft>
              <a:buSzPts val="1800"/>
              <a:buChar char="●"/>
            </a:pPr>
            <a:r>
              <a:rPr lang="en-US" sz="2800" dirty="0"/>
              <a:t>What roles or skills will you need to recruit for the team, if any, and how do you intend to locate them?</a:t>
            </a:r>
          </a:p>
          <a:p>
            <a:pPr marL="457200" lvl="0" indent="-342900" rtl="0">
              <a:lnSpc>
                <a:spcPct val="115000"/>
              </a:lnSpc>
              <a:spcBef>
                <a:spcPts val="0"/>
              </a:spcBef>
              <a:spcAft>
                <a:spcPts val="0"/>
              </a:spcAft>
              <a:buSzPts val="1800"/>
              <a:buChar char="●"/>
            </a:pPr>
            <a:r>
              <a:rPr lang="en-US" sz="2800" dirty="0"/>
              <a:t>What is the readiness to begin executing this project?</a:t>
            </a:r>
          </a:p>
          <a:p>
            <a:pPr marL="0" indent="0">
              <a:buNone/>
            </a:pPr>
            <a:endParaRPr lang="en-US" dirty="0"/>
          </a:p>
        </p:txBody>
      </p:sp>
      <p:sp>
        <p:nvSpPr>
          <p:cNvPr id="3" name="Title 2">
            <a:extLst>
              <a:ext uri="{FF2B5EF4-FFF2-40B4-BE49-F238E27FC236}">
                <a16:creationId xmlns:a16="http://schemas.microsoft.com/office/drawing/2014/main" id="{C47434A4-BD1F-581F-8E08-544E9C3810E2}"/>
              </a:ext>
            </a:extLst>
          </p:cNvPr>
          <p:cNvSpPr>
            <a:spLocks noGrp="1"/>
          </p:cNvSpPr>
          <p:nvPr>
            <p:ph type="title"/>
          </p:nvPr>
        </p:nvSpPr>
        <p:spPr>
          <a:xfrm>
            <a:off x="6977742" y="268357"/>
            <a:ext cx="4572001" cy="788352"/>
          </a:xfrm>
        </p:spPr>
        <p:txBody>
          <a:bodyPr>
            <a:normAutofit/>
          </a:bodyPr>
          <a:lstStyle/>
          <a:p>
            <a:pPr algn="r"/>
            <a:r>
              <a:rPr lang="en-US" dirty="0">
                <a:solidFill>
                  <a:schemeClr val="bg1"/>
                </a:solidFill>
              </a:rPr>
              <a:t>Project Organization</a:t>
            </a:r>
          </a:p>
        </p:txBody>
      </p:sp>
      <p:sp>
        <p:nvSpPr>
          <p:cNvPr id="4" name="Slide Number Placeholder 3">
            <a:extLst>
              <a:ext uri="{FF2B5EF4-FFF2-40B4-BE49-F238E27FC236}">
                <a16:creationId xmlns:a16="http://schemas.microsoft.com/office/drawing/2014/main" id="{E3CB836A-2B5A-61FC-2DDF-879E786AD736}"/>
              </a:ext>
            </a:extLst>
          </p:cNvPr>
          <p:cNvSpPr>
            <a:spLocks noGrp="1"/>
          </p:cNvSpPr>
          <p:nvPr>
            <p:ph type="sldNum" sz="quarter" idx="10"/>
          </p:nvPr>
        </p:nvSpPr>
        <p:spPr/>
        <p:txBody>
          <a:bodyPr/>
          <a:lstStyle/>
          <a:p>
            <a:fld id="{41A437F0-1C7D-42E9-B30E-7C0BBC42B5C2}" type="slidenum">
              <a:rPr lang="en-US" smtClean="0"/>
              <a:t>9</a:t>
            </a:fld>
            <a:endParaRPr lang="en-US"/>
          </a:p>
        </p:txBody>
      </p:sp>
    </p:spTree>
    <p:extLst>
      <p:ext uri="{BB962C8B-B14F-4D97-AF65-F5344CB8AC3E}">
        <p14:creationId xmlns:p14="http://schemas.microsoft.com/office/powerpoint/2010/main" val="709988931"/>
      </p:ext>
    </p:extLst>
  </p:cSld>
  <p:clrMapOvr>
    <a:masterClrMapping/>
  </p:clrMapOvr>
</p:sld>
</file>

<file path=ppt/theme/theme1.xml><?xml version="1.0" encoding="utf-8"?>
<a:theme xmlns:a="http://schemas.openxmlformats.org/drawingml/2006/main" name="Office Theme">
  <a:themeElements>
    <a:clrScheme name="WaTech Theme Colors">
      <a:dk1>
        <a:srgbClr val="253D8D"/>
      </a:dk1>
      <a:lt1>
        <a:sysClr val="window" lastClr="FFFFFF"/>
      </a:lt1>
      <a:dk2>
        <a:srgbClr val="6790CB"/>
      </a:dk2>
      <a:lt2>
        <a:srgbClr val="E7E6E6"/>
      </a:lt2>
      <a:accent1>
        <a:srgbClr val="253D8D"/>
      </a:accent1>
      <a:accent2>
        <a:srgbClr val="C8DC54"/>
      </a:accent2>
      <a:accent3>
        <a:srgbClr val="1DB89A"/>
      </a:accent3>
      <a:accent4>
        <a:srgbClr val="EC6839"/>
      </a:accent4>
      <a:accent5>
        <a:srgbClr val="7F7F7F"/>
      </a:accent5>
      <a:accent6>
        <a:srgbClr val="595959"/>
      </a:accent6>
      <a:hlink>
        <a:srgbClr val="253D8D"/>
      </a:hlink>
      <a:folHlink>
        <a:srgbClr val="6790CB"/>
      </a:folHlink>
    </a:clrScheme>
    <a:fontScheme name="WaTech Fonts">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04ef142b-3683-4afd-88c5-94fa3973bbf8" xsi:nil="true"/>
    <LastModified xmlns="04ef142b-3683-4afd-88c5-94fa3973bbf8">2023-02-22T22:14:53+00:00</LastModified>
    <lcf76f155ced4ddcb4097134ff3c332f xmlns="04ef142b-3683-4afd-88c5-94fa3973bbf8">
      <Terms xmlns="http://schemas.microsoft.com/office/infopath/2007/PartnerControls"/>
    </lcf76f155ced4ddcb4097134ff3c332f>
    <TaxCatchAll xmlns="0700b2a0-d796-4b2c-ab91-004181d75673" xsi:nil="true"/>
    <SharedWithUsers xmlns="0700b2a0-d796-4b2c-ab91-004181d75673">
      <UserInfo>
        <DisplayName>Britton, Chris (WaTech)</DisplayName>
        <AccountId>404</AccountId>
        <AccountType/>
      </UserInfo>
      <UserInfo>
        <DisplayName>Quimby, Mark (WaTech)</DisplayName>
        <AccountId>16</AccountId>
        <AccountType/>
      </UserInfo>
      <UserInfo>
        <DisplayName>Brocker, Deanna (WaTech)</DisplayName>
        <AccountId>20</AccountId>
        <AccountType/>
      </UserInfo>
      <UserInfo>
        <DisplayName>Vidyanti, Irene (WaTech)</DisplayName>
        <AccountId>423</AccountId>
        <AccountType/>
      </UserInfo>
      <UserInfo>
        <DisplayName>Winans, Christina (WaTech)</DisplayName>
        <AccountId>469</AccountId>
        <AccountType/>
      </UserInfo>
      <UserInfo>
        <DisplayName>West, Scott (ECY)</DisplayName>
        <AccountId>223</AccountId>
        <AccountType/>
      </UserInfo>
      <UserInfo>
        <DisplayName>McDermott, Louis (HCA)</DisplayName>
        <AccountId>283</AccountId>
        <AccountType/>
      </UserInfo>
      <UserInfo>
        <DisplayName>Lovaas, Steve (WaTech)</DisplayName>
        <AccountId>13</AccountId>
        <AccountType/>
      </UserInfo>
      <UserInfo>
        <DisplayName>Woods, Leanne (WaTech)</DisplayName>
        <AccountId>257</AccountId>
        <AccountType/>
      </UserInfo>
      <UserInfo>
        <DisplayName>Allred, Rob (WaTech)</DisplayName>
        <AccountId>557</AccountId>
        <AccountType/>
      </UserInfo>
      <UserInfo>
        <DisplayName>Johnson, Ralph (WaTech)</DisplayName>
        <AccountId>317</AccountId>
        <AccountType/>
      </UserInfo>
      <UserInfo>
        <DisplayName>Stowe, Nick (WaTech)</DisplayName>
        <AccountId>17</AccountId>
        <AccountType/>
      </UserInfo>
      <UserInfo>
        <DisplayName>Glascock, Richelle (WaTech)</DisplayName>
        <AccountId>478</AccountId>
        <AccountType/>
      </UserInfo>
      <UserInfo>
        <DisplayName>Mark, Brian (WaTech)</DisplayName>
        <AccountId>218</AccountId>
        <AccountType/>
      </UserInfo>
      <UserInfo>
        <DisplayName>Blanchard, Danielle (WaTech)</DisplayName>
        <AccountId>749</AccountId>
        <AccountType/>
      </UserInfo>
      <UserInfo>
        <DisplayName>Knight, Angela (WaTech)</DisplayName>
        <AccountId>18</AccountId>
        <AccountType/>
      </UserInfo>
    </SharedWithUsers>
    <_ip_UnifiedCompliancePolicyUIAction xmlns="http://schemas.microsoft.com/sharepoint/v3" xsi:nil="true"/>
    <_ip_UnifiedCompliancePolicyProperties xmlns="http://schemas.microsoft.com/sharepoint/v3" xsi:nil="true"/>
    <LastModifiedDate xmlns="04ef142b-3683-4afd-88c5-94fa3973bb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5FA5CDFF7AB64BB79D185BA82B17D1" ma:contentTypeVersion="19" ma:contentTypeDescription="Create a new document." ma:contentTypeScope="" ma:versionID="dec04dea88adba1c8daa6d147c63916e">
  <xsd:schema xmlns:xsd="http://www.w3.org/2001/XMLSchema" xmlns:xs="http://www.w3.org/2001/XMLSchema" xmlns:p="http://schemas.microsoft.com/office/2006/metadata/properties" xmlns:ns1="http://schemas.microsoft.com/sharepoint/v3" xmlns:ns2="04ef142b-3683-4afd-88c5-94fa3973bbf8" xmlns:ns3="0700b2a0-d796-4b2c-ab91-004181d75673" targetNamespace="http://schemas.microsoft.com/office/2006/metadata/properties" ma:root="true" ma:fieldsID="70e0495ac287d1208dc03257e982443b" ns1:_="" ns2:_="" ns3:_="">
    <xsd:import namespace="http://schemas.microsoft.com/sharepoint/v3"/>
    <xsd:import namespace="04ef142b-3683-4afd-88c5-94fa3973bbf8"/>
    <xsd:import namespace="0700b2a0-d796-4b2c-ab91-004181d756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LastModified" minOccurs="0"/>
                <xsd:element ref="ns2:Date" minOccurs="0"/>
                <xsd:element ref="ns1:_ip_UnifiedCompliancePolicyProperties" minOccurs="0"/>
                <xsd:element ref="ns1:_ip_UnifiedCompliancePolicyUIAction" minOccurs="0"/>
                <xsd:element ref="ns2:LastModified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ef142b-3683-4afd-88c5-94fa3973b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astModified" ma:index="20" nillable="true" ma:displayName="Last Modified" ma:default="[today]" ma:format="DateOnly" ma:internalName="LastModified">
      <xsd:simpleType>
        <xsd:restriction base="dms:DateTime"/>
      </xsd:simpleType>
    </xsd:element>
    <xsd:element name="Date" ma:index="21" nillable="true" ma:displayName="Date" ma:format="DateTime" ma:internalName="Date">
      <xsd:simpleType>
        <xsd:restriction base="dms:DateTime"/>
      </xsd:simpleType>
    </xsd:element>
    <xsd:element name="LastModifiedDate" ma:index="24" nillable="true" ma:displayName="Last Modified Date" ma:format="DateOnly" ma:internalName="LastModified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0b2a0-d796-4b2c-ab91-004181d756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ed42cb-893d-40f4-b6d3-378b88f52632}" ma:internalName="TaxCatchAll" ma:showField="CatchAllData" ma:web="0700b2a0-d796-4b2c-ab91-004181d756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E0151-8577-486F-B153-7CE3C65C8C31}">
  <ds:schemaRefs>
    <ds:schemaRef ds:uri="http://schemas.microsoft.com/sharepoint/v3/contenttype/forms"/>
  </ds:schemaRefs>
</ds:datastoreItem>
</file>

<file path=customXml/itemProps2.xml><?xml version="1.0" encoding="utf-8"?>
<ds:datastoreItem xmlns:ds="http://schemas.openxmlformats.org/officeDocument/2006/customXml" ds:itemID="{A5F41FF2-3794-4532-B080-9ED98996E1EA}">
  <ds:schemaRefs>
    <ds:schemaRef ds:uri="http://purl.org/dc/dcmitype/"/>
    <ds:schemaRef ds:uri="http://schemas.microsoft.com/office/2006/documentManagement/types"/>
    <ds:schemaRef ds:uri="http://schemas.microsoft.com/office/2006/metadata/properties"/>
    <ds:schemaRef ds:uri="http://schemas.microsoft.com/sharepoint/v3"/>
    <ds:schemaRef ds:uri="http://www.w3.org/XML/1998/namespace"/>
    <ds:schemaRef ds:uri="http://purl.org/dc/terms/"/>
    <ds:schemaRef ds:uri="04ef142b-3683-4afd-88c5-94fa3973bbf8"/>
    <ds:schemaRef ds:uri="http://schemas.openxmlformats.org/package/2006/metadata/core-properties"/>
    <ds:schemaRef ds:uri="http://schemas.microsoft.com/office/infopath/2007/PartnerControls"/>
    <ds:schemaRef ds:uri="0700b2a0-d796-4b2c-ab91-004181d75673"/>
    <ds:schemaRef ds:uri="http://purl.org/dc/elements/1.1/"/>
  </ds:schemaRefs>
</ds:datastoreItem>
</file>

<file path=customXml/itemProps3.xml><?xml version="1.0" encoding="utf-8"?>
<ds:datastoreItem xmlns:ds="http://schemas.openxmlformats.org/officeDocument/2006/customXml" ds:itemID="{D9817A39-620B-4F90-A29A-8511CD8FF3EA}">
  <ds:schemaRefs>
    <ds:schemaRef ds:uri="04ef142b-3683-4afd-88c5-94fa3973bbf8"/>
    <ds:schemaRef ds:uri="0700b2a0-d796-4b2c-ab91-004181d756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374</TotalTime>
  <Words>1525</Words>
  <Application>Microsoft Office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Avenir Next LT Pro Demi</vt:lpstr>
      <vt:lpstr>Calibri</vt:lpstr>
      <vt:lpstr>Helvetica Neue</vt:lpstr>
      <vt:lpstr>Montserrat SemiBold</vt:lpstr>
      <vt:lpstr>Office Theme</vt:lpstr>
      <vt:lpstr>PowerPoint Presentation</vt:lpstr>
      <vt:lpstr>PowerPoint Presentation</vt:lpstr>
      <vt:lpstr>PowerPoint Presentation</vt:lpstr>
      <vt:lpstr>Project Name: </vt:lpstr>
      <vt:lpstr>The Problem</vt:lpstr>
      <vt:lpstr>The Solution</vt:lpstr>
      <vt:lpstr>The Value</vt:lpstr>
      <vt:lpstr>Project Approach</vt:lpstr>
      <vt:lpstr>Project Organization</vt:lpstr>
      <vt:lpstr>Project Risk Planning </vt:lpstr>
      <vt:lpstr>Project Milestones and Deliverables</vt:lpstr>
      <vt:lpstr>One-time Project Costs</vt:lpstr>
      <vt:lpstr>One-time Project Costs</vt:lpstr>
      <vt:lpstr>Ongoing Agency Costs</vt:lpstr>
      <vt:lpstr>Ongoing Agency Costs</vt:lpstr>
      <vt:lpstr>Cost Analysis</vt:lpstr>
      <vt:lpstr>Agency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Gestewitz, Rob (WaTech)</dc:creator>
  <cp:lastModifiedBy>Costello, Kathy (WaTech)</cp:lastModifiedBy>
  <cp:revision>2</cp:revision>
  <dcterms:created xsi:type="dcterms:W3CDTF">2022-11-30T18:51:41Z</dcterms:created>
  <dcterms:modified xsi:type="dcterms:W3CDTF">2024-04-03T22:44:25Z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0x0101000D5FA5CDFF7AB64BB79D185BA82B17D1</vt:lpwstr>
  </property>
  <property fmtid="{D5CDD505-2E9C-101B-9397-08002B2CF9AE}" pid="3" name="MediaServiceImageTags">
    <vt:lpwstr/>
  </property>
</Properties>
</file>