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7" r:id="rId3"/>
    <p:sldId id="276" r:id="rId4"/>
    <p:sldId id="274" r:id="rId5"/>
    <p:sldId id="275" r:id="rId6"/>
    <p:sldId id="273" r:id="rId7"/>
    <p:sldId id="277" r:id="rId8"/>
    <p:sldId id="278" r:id="rId9"/>
    <p:sldId id="279" r:id="rId10"/>
    <p:sldId id="281"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D51D3D-697F-4725-BA9D-2BEF45926CF2}">
          <p14:sldIdLst>
            <p14:sldId id="263"/>
            <p14:sldId id="267"/>
            <p14:sldId id="276"/>
            <p14:sldId id="274"/>
            <p14:sldId id="275"/>
            <p14:sldId id="273"/>
            <p14:sldId id="277"/>
            <p14:sldId id="278"/>
            <p14:sldId id="279"/>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BFF"/>
    <a:srgbClr val="E1F7FF"/>
    <a:srgbClr val="69D8FF"/>
    <a:srgbClr val="A7E8FF"/>
    <a:srgbClr val="00445C"/>
    <a:srgbClr val="005776"/>
    <a:srgbClr val="002836"/>
    <a:srgbClr val="0094C8"/>
    <a:srgbClr val="19C3FF"/>
    <a:srgbClr val="0078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E71BD-E5DC-4795-AF22-A60F8ABE82E6}" v="92" dt="2023-10-05T15:45:17.3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55" autoAdjust="0"/>
  </p:normalViewPr>
  <p:slideViewPr>
    <p:cSldViewPr snapToGrid="0">
      <p:cViewPr varScale="1">
        <p:scale>
          <a:sx n="82" d="100"/>
          <a:sy n="82" d="100"/>
        </p:scale>
        <p:origin x="171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x, John (DOL)" userId="9400f7fe-e475-46d1-b4e7-6ee84f6233ae" providerId="ADAL" clId="{B17E71BD-E5DC-4795-AF22-A60F8ABE82E6}"/>
    <pc:docChg chg="custSel modSld sldOrd">
      <pc:chgData name="Fox, John (DOL)" userId="9400f7fe-e475-46d1-b4e7-6ee84f6233ae" providerId="ADAL" clId="{B17E71BD-E5DC-4795-AF22-A60F8ABE82E6}" dt="2023-10-05T18:43:54.958" v="265" actId="1076"/>
      <pc:docMkLst>
        <pc:docMk/>
      </pc:docMkLst>
      <pc:sldChg chg="modSp mod modNotesTx">
        <pc:chgData name="Fox, John (DOL)" userId="9400f7fe-e475-46d1-b4e7-6ee84f6233ae" providerId="ADAL" clId="{B17E71BD-E5DC-4795-AF22-A60F8ABE82E6}" dt="2023-10-05T15:55:16.697" v="210" actId="20577"/>
        <pc:sldMkLst>
          <pc:docMk/>
          <pc:sldMk cId="1283617527" sldId="267"/>
        </pc:sldMkLst>
        <pc:graphicFrameChg chg="mod modGraphic">
          <ac:chgData name="Fox, John (DOL)" userId="9400f7fe-e475-46d1-b4e7-6ee84f6233ae" providerId="ADAL" clId="{B17E71BD-E5DC-4795-AF22-A60F8ABE82E6}" dt="2023-10-05T14:32:02.294" v="3" actId="207"/>
          <ac:graphicFrameMkLst>
            <pc:docMk/>
            <pc:sldMk cId="1283617527" sldId="267"/>
            <ac:graphicFrameMk id="2" creationId="{549BDF1E-5E73-DC08-115D-EC5EBAD35F6F}"/>
          </ac:graphicFrameMkLst>
        </pc:graphicFrameChg>
      </pc:sldChg>
      <pc:sldChg chg="modSp modNotesTx">
        <pc:chgData name="Fox, John (DOL)" userId="9400f7fe-e475-46d1-b4e7-6ee84f6233ae" providerId="ADAL" clId="{B17E71BD-E5DC-4795-AF22-A60F8ABE82E6}" dt="2023-10-05T14:49:52.630" v="132" actId="313"/>
        <pc:sldMkLst>
          <pc:docMk/>
          <pc:sldMk cId="3830699638" sldId="273"/>
        </pc:sldMkLst>
        <pc:graphicFrameChg chg="mod">
          <ac:chgData name="Fox, John (DOL)" userId="9400f7fe-e475-46d1-b4e7-6ee84f6233ae" providerId="ADAL" clId="{B17E71BD-E5DC-4795-AF22-A60F8ABE82E6}" dt="2023-10-05T14:49:05.285" v="114" actId="20577"/>
          <ac:graphicFrameMkLst>
            <pc:docMk/>
            <pc:sldMk cId="3830699638" sldId="273"/>
            <ac:graphicFrameMk id="2" creationId="{35ED6A8A-6F9B-ECBE-AFD7-B6436A20BBAA}"/>
          </ac:graphicFrameMkLst>
        </pc:graphicFrameChg>
      </pc:sldChg>
      <pc:sldChg chg="modSp mod ord modNotesTx">
        <pc:chgData name="Fox, John (DOL)" userId="9400f7fe-e475-46d1-b4e7-6ee84f6233ae" providerId="ADAL" clId="{B17E71BD-E5DC-4795-AF22-A60F8ABE82E6}" dt="2023-10-05T16:25:55.894" v="231"/>
        <pc:sldMkLst>
          <pc:docMk/>
          <pc:sldMk cId="429052345" sldId="274"/>
        </pc:sldMkLst>
        <pc:spChg chg="mod">
          <ac:chgData name="Fox, John (DOL)" userId="9400f7fe-e475-46d1-b4e7-6ee84f6233ae" providerId="ADAL" clId="{B17E71BD-E5DC-4795-AF22-A60F8ABE82E6}" dt="2023-10-05T16:25:28.766" v="229" actId="20577"/>
          <ac:spMkLst>
            <pc:docMk/>
            <pc:sldMk cId="429052345" sldId="274"/>
            <ac:spMk id="5" creationId="{3C2411E8-8510-F190-33BB-4B2116C3A728}"/>
          </ac:spMkLst>
        </pc:spChg>
        <pc:graphicFrameChg chg="mod">
          <ac:chgData name="Fox, John (DOL)" userId="9400f7fe-e475-46d1-b4e7-6ee84f6233ae" providerId="ADAL" clId="{B17E71BD-E5DC-4795-AF22-A60F8ABE82E6}" dt="2023-10-05T14:32:14.811" v="4" actId="207"/>
          <ac:graphicFrameMkLst>
            <pc:docMk/>
            <pc:sldMk cId="429052345" sldId="274"/>
            <ac:graphicFrameMk id="2" creationId="{4E2CEA88-9A2E-BC91-526B-130A3A210A3F}"/>
          </ac:graphicFrameMkLst>
        </pc:graphicFrameChg>
      </pc:sldChg>
      <pc:sldChg chg="ord">
        <pc:chgData name="Fox, John (DOL)" userId="9400f7fe-e475-46d1-b4e7-6ee84f6233ae" providerId="ADAL" clId="{B17E71BD-E5DC-4795-AF22-A60F8ABE82E6}" dt="2023-10-05T16:52:56.317" v="263"/>
        <pc:sldMkLst>
          <pc:docMk/>
          <pc:sldMk cId="2027078577" sldId="275"/>
        </pc:sldMkLst>
      </pc:sldChg>
      <pc:sldChg chg="ord">
        <pc:chgData name="Fox, John (DOL)" userId="9400f7fe-e475-46d1-b4e7-6ee84f6233ae" providerId="ADAL" clId="{B17E71BD-E5DC-4795-AF22-A60F8ABE82E6}" dt="2023-10-05T16:32:22.214" v="239"/>
        <pc:sldMkLst>
          <pc:docMk/>
          <pc:sldMk cId="4127066295" sldId="276"/>
        </pc:sldMkLst>
      </pc:sldChg>
      <pc:sldChg chg="modSp mod">
        <pc:chgData name="Fox, John (DOL)" userId="9400f7fe-e475-46d1-b4e7-6ee84f6233ae" providerId="ADAL" clId="{B17E71BD-E5DC-4795-AF22-A60F8ABE82E6}" dt="2023-10-05T16:43:17.814" v="259" actId="20577"/>
        <pc:sldMkLst>
          <pc:docMk/>
          <pc:sldMk cId="2990692737" sldId="277"/>
        </pc:sldMkLst>
        <pc:spChg chg="mod">
          <ac:chgData name="Fox, John (DOL)" userId="9400f7fe-e475-46d1-b4e7-6ee84f6233ae" providerId="ADAL" clId="{B17E71BD-E5DC-4795-AF22-A60F8ABE82E6}" dt="2023-10-05T16:43:17.814" v="259" actId="20577"/>
          <ac:spMkLst>
            <pc:docMk/>
            <pc:sldMk cId="2990692737" sldId="277"/>
            <ac:spMk id="2" creationId="{A63E372D-BBE7-F875-F806-B275B1724A7F}"/>
          </ac:spMkLst>
        </pc:spChg>
      </pc:sldChg>
      <pc:sldChg chg="modSp mod">
        <pc:chgData name="Fox, John (DOL)" userId="9400f7fe-e475-46d1-b4e7-6ee84f6233ae" providerId="ADAL" clId="{B17E71BD-E5DC-4795-AF22-A60F8ABE82E6}" dt="2023-10-05T18:43:54.958" v="265" actId="1076"/>
        <pc:sldMkLst>
          <pc:docMk/>
          <pc:sldMk cId="3060190375" sldId="278"/>
        </pc:sldMkLst>
        <pc:picChg chg="mod">
          <ac:chgData name="Fox, John (DOL)" userId="9400f7fe-e475-46d1-b4e7-6ee84f6233ae" providerId="ADAL" clId="{B17E71BD-E5DC-4795-AF22-A60F8ABE82E6}" dt="2023-10-05T18:43:54.958" v="265" actId="1076"/>
          <ac:picMkLst>
            <pc:docMk/>
            <pc:sldMk cId="3060190375" sldId="278"/>
            <ac:picMk id="3" creationId="{16D684FD-0FDA-6DB7-6C2D-8A7AE62446E8}"/>
          </ac:picMkLst>
        </pc:picChg>
      </pc:sldChg>
      <pc:sldChg chg="modNotesTx">
        <pc:chgData name="Fox, John (DOL)" userId="9400f7fe-e475-46d1-b4e7-6ee84f6233ae" providerId="ADAL" clId="{B17E71BD-E5DC-4795-AF22-A60F8ABE82E6}" dt="2023-10-05T15:32:26.911" v="198" actId="20577"/>
        <pc:sldMkLst>
          <pc:docMk/>
          <pc:sldMk cId="116940890" sldId="281"/>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748B9C-B303-48AB-9E35-9F12261E0F72}"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DB819D3-685C-4DB6-AE75-E7887F44987D}">
      <dgm:prSet/>
      <dgm:spPr/>
      <dgm:t>
        <a:bodyPr/>
        <a:lstStyle/>
        <a:p>
          <a:pPr>
            <a:defRPr cap="all"/>
          </a:pPr>
          <a:r>
            <a:rPr lang="en-US" dirty="0"/>
            <a:t>Something you know.</a:t>
          </a:r>
        </a:p>
      </dgm:t>
    </dgm:pt>
    <dgm:pt modelId="{7ABA5729-3EE7-48BF-90DC-A4C60190D797}" type="parTrans" cxnId="{AD517FD3-6739-4C1A-8DD9-E66E8A3805A5}">
      <dgm:prSet/>
      <dgm:spPr/>
      <dgm:t>
        <a:bodyPr/>
        <a:lstStyle/>
        <a:p>
          <a:endParaRPr lang="en-US"/>
        </a:p>
      </dgm:t>
    </dgm:pt>
    <dgm:pt modelId="{FF29A154-5C56-43F6-9281-24B3E378A811}" type="sibTrans" cxnId="{AD517FD3-6739-4C1A-8DD9-E66E8A3805A5}">
      <dgm:prSet/>
      <dgm:spPr/>
      <dgm:t>
        <a:bodyPr/>
        <a:lstStyle/>
        <a:p>
          <a:endParaRPr lang="en-US"/>
        </a:p>
      </dgm:t>
    </dgm:pt>
    <dgm:pt modelId="{B2330233-B210-4233-8EE9-E0DED2695381}">
      <dgm:prSet/>
      <dgm:spPr/>
      <dgm:t>
        <a:bodyPr/>
        <a:lstStyle/>
        <a:p>
          <a:pPr>
            <a:defRPr cap="all"/>
          </a:pPr>
          <a:r>
            <a:rPr lang="en-US"/>
            <a:t>Something you have.</a:t>
          </a:r>
        </a:p>
      </dgm:t>
    </dgm:pt>
    <dgm:pt modelId="{6934F308-ABF0-4820-8BBD-19312BF8F733}" type="parTrans" cxnId="{B7284D77-5CF5-49B6-A2CC-04B4054D438E}">
      <dgm:prSet/>
      <dgm:spPr/>
      <dgm:t>
        <a:bodyPr/>
        <a:lstStyle/>
        <a:p>
          <a:endParaRPr lang="en-US"/>
        </a:p>
      </dgm:t>
    </dgm:pt>
    <dgm:pt modelId="{662B8E13-8435-4EAD-B338-CF3B04483021}" type="sibTrans" cxnId="{B7284D77-5CF5-49B6-A2CC-04B4054D438E}">
      <dgm:prSet/>
      <dgm:spPr/>
      <dgm:t>
        <a:bodyPr/>
        <a:lstStyle/>
        <a:p>
          <a:endParaRPr lang="en-US"/>
        </a:p>
      </dgm:t>
    </dgm:pt>
    <dgm:pt modelId="{712DB157-0C81-43ED-A2FF-879253D72D99}">
      <dgm:prSet/>
      <dgm:spPr/>
      <dgm:t>
        <a:bodyPr/>
        <a:lstStyle/>
        <a:p>
          <a:pPr>
            <a:defRPr cap="all"/>
          </a:pPr>
          <a:r>
            <a:rPr lang="en-US" dirty="0">
              <a:solidFill>
                <a:schemeClr val="accent2">
                  <a:lumMod val="75000"/>
                </a:schemeClr>
              </a:solidFill>
            </a:rPr>
            <a:t>Something you are.</a:t>
          </a:r>
        </a:p>
      </dgm:t>
    </dgm:pt>
    <dgm:pt modelId="{55974E88-9546-48A1-B07D-1A199FAABDC9}" type="parTrans" cxnId="{E20FDC42-1A8D-4DE9-B777-BA458D70DB20}">
      <dgm:prSet/>
      <dgm:spPr/>
      <dgm:t>
        <a:bodyPr/>
        <a:lstStyle/>
        <a:p>
          <a:endParaRPr lang="en-US"/>
        </a:p>
      </dgm:t>
    </dgm:pt>
    <dgm:pt modelId="{38F95F08-2DAF-46BA-8A9C-F09C936ECE4D}" type="sibTrans" cxnId="{E20FDC42-1A8D-4DE9-B777-BA458D70DB20}">
      <dgm:prSet/>
      <dgm:spPr/>
      <dgm:t>
        <a:bodyPr/>
        <a:lstStyle/>
        <a:p>
          <a:endParaRPr lang="en-US"/>
        </a:p>
      </dgm:t>
    </dgm:pt>
    <dgm:pt modelId="{78D573E8-A4F0-45B3-9D94-9834224D698E}" type="pres">
      <dgm:prSet presAssocID="{DF748B9C-B303-48AB-9E35-9F12261E0F72}" presName="root" presStyleCnt="0">
        <dgm:presLayoutVars>
          <dgm:dir/>
          <dgm:resizeHandles val="exact"/>
        </dgm:presLayoutVars>
      </dgm:prSet>
      <dgm:spPr/>
    </dgm:pt>
    <dgm:pt modelId="{19160EA7-86BC-4198-8417-DEB5B46E30A3}" type="pres">
      <dgm:prSet presAssocID="{6DB819D3-685C-4DB6-AE75-E7887F44987D}" presName="compNode" presStyleCnt="0"/>
      <dgm:spPr/>
    </dgm:pt>
    <dgm:pt modelId="{B8F5CAF3-BE0F-4BC4-A9BD-02AE304AFD50}" type="pres">
      <dgm:prSet presAssocID="{6DB819D3-685C-4DB6-AE75-E7887F44987D}" presName="iconBgRect" presStyleLbl="bgShp" presStyleIdx="0" presStyleCnt="3"/>
      <dgm:spPr/>
    </dgm:pt>
    <dgm:pt modelId="{B850F632-BADD-4A0B-A49B-46C7341FD3BE}" type="pres">
      <dgm:prSet presAssocID="{6DB819D3-685C-4DB6-AE75-E7887F4498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Artificial Intelligence with solid fill"/>
        </a:ext>
      </dgm:extLst>
    </dgm:pt>
    <dgm:pt modelId="{F1A017D7-0914-4664-AE58-D7985D2D5A67}" type="pres">
      <dgm:prSet presAssocID="{6DB819D3-685C-4DB6-AE75-E7887F44987D}" presName="spaceRect" presStyleCnt="0"/>
      <dgm:spPr/>
    </dgm:pt>
    <dgm:pt modelId="{D4FC7E4F-B8A9-4988-9C66-AEB2F8DA03A2}" type="pres">
      <dgm:prSet presAssocID="{6DB819D3-685C-4DB6-AE75-E7887F44987D}" presName="textRect" presStyleLbl="revTx" presStyleIdx="0" presStyleCnt="3">
        <dgm:presLayoutVars>
          <dgm:chMax val="1"/>
          <dgm:chPref val="1"/>
        </dgm:presLayoutVars>
      </dgm:prSet>
      <dgm:spPr/>
    </dgm:pt>
    <dgm:pt modelId="{0D253211-B50D-4764-82CC-7BDA9B3B710C}" type="pres">
      <dgm:prSet presAssocID="{FF29A154-5C56-43F6-9281-24B3E378A811}" presName="sibTrans" presStyleCnt="0"/>
      <dgm:spPr/>
    </dgm:pt>
    <dgm:pt modelId="{72391BBF-9FD6-43BD-8F9C-A854EB030BDF}" type="pres">
      <dgm:prSet presAssocID="{B2330233-B210-4233-8EE9-E0DED2695381}" presName="compNode" presStyleCnt="0"/>
      <dgm:spPr/>
    </dgm:pt>
    <dgm:pt modelId="{1D724CF4-1C13-4432-8A12-EDEF26DFAC2B}" type="pres">
      <dgm:prSet presAssocID="{B2330233-B210-4233-8EE9-E0DED2695381}" presName="iconBgRect" presStyleLbl="bgShp" presStyleIdx="1" presStyleCnt="3"/>
      <dgm:spPr/>
    </dgm:pt>
    <dgm:pt modelId="{5DC8141D-F422-4AB2-9F6E-FAE89327DE2F}" type="pres">
      <dgm:prSet presAssocID="{B2330233-B210-4233-8EE9-E0DED269538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ild with balloon with solid fill"/>
        </a:ext>
      </dgm:extLst>
    </dgm:pt>
    <dgm:pt modelId="{8D6C8DFB-B889-4B91-972B-7C183B16F603}" type="pres">
      <dgm:prSet presAssocID="{B2330233-B210-4233-8EE9-E0DED2695381}" presName="spaceRect" presStyleCnt="0"/>
      <dgm:spPr/>
    </dgm:pt>
    <dgm:pt modelId="{349C439B-578E-4DFD-AEA0-A4885AD8114E}" type="pres">
      <dgm:prSet presAssocID="{B2330233-B210-4233-8EE9-E0DED2695381}" presName="textRect" presStyleLbl="revTx" presStyleIdx="1" presStyleCnt="3">
        <dgm:presLayoutVars>
          <dgm:chMax val="1"/>
          <dgm:chPref val="1"/>
        </dgm:presLayoutVars>
      </dgm:prSet>
      <dgm:spPr/>
    </dgm:pt>
    <dgm:pt modelId="{28AC6DFC-CA0E-423A-9184-537357727F1D}" type="pres">
      <dgm:prSet presAssocID="{662B8E13-8435-4EAD-B338-CF3B04483021}" presName="sibTrans" presStyleCnt="0"/>
      <dgm:spPr/>
    </dgm:pt>
    <dgm:pt modelId="{8D4E3A23-20FE-4C14-B7B4-338E496CE748}" type="pres">
      <dgm:prSet presAssocID="{712DB157-0C81-43ED-A2FF-879253D72D99}" presName="compNode" presStyleCnt="0"/>
      <dgm:spPr/>
    </dgm:pt>
    <dgm:pt modelId="{1A433FBE-8734-4B80-93D6-B07E62411368}" type="pres">
      <dgm:prSet presAssocID="{712DB157-0C81-43ED-A2FF-879253D72D99}" presName="iconBgRect" presStyleLbl="bgShp" presStyleIdx="2" presStyleCnt="3"/>
      <dgm:spPr>
        <a:solidFill>
          <a:schemeClr val="accent2">
            <a:lumMod val="75000"/>
          </a:schemeClr>
        </a:solidFill>
      </dgm:spPr>
    </dgm:pt>
    <dgm:pt modelId="{F514159F-0DC7-4E4E-A9FA-9C3E872309D3}" type="pres">
      <dgm:prSet presAssocID="{712DB157-0C81-43ED-A2FF-879253D72D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Fingerprint with solid fill"/>
        </a:ext>
      </dgm:extLst>
    </dgm:pt>
    <dgm:pt modelId="{6B5DE14C-C598-4122-ACE7-2E684691D74B}" type="pres">
      <dgm:prSet presAssocID="{712DB157-0C81-43ED-A2FF-879253D72D99}" presName="spaceRect" presStyleCnt="0"/>
      <dgm:spPr/>
    </dgm:pt>
    <dgm:pt modelId="{7A77E2E3-73BE-4101-B07A-FC922D86049A}" type="pres">
      <dgm:prSet presAssocID="{712DB157-0C81-43ED-A2FF-879253D72D99}" presName="textRect" presStyleLbl="revTx" presStyleIdx="2" presStyleCnt="3">
        <dgm:presLayoutVars>
          <dgm:chMax val="1"/>
          <dgm:chPref val="1"/>
        </dgm:presLayoutVars>
      </dgm:prSet>
      <dgm:spPr/>
    </dgm:pt>
  </dgm:ptLst>
  <dgm:cxnLst>
    <dgm:cxn modelId="{E20FDC42-1A8D-4DE9-B777-BA458D70DB20}" srcId="{DF748B9C-B303-48AB-9E35-9F12261E0F72}" destId="{712DB157-0C81-43ED-A2FF-879253D72D99}" srcOrd="2" destOrd="0" parTransId="{55974E88-9546-48A1-B07D-1A199FAABDC9}" sibTransId="{38F95F08-2DAF-46BA-8A9C-F09C936ECE4D}"/>
    <dgm:cxn modelId="{B7284D77-5CF5-49B6-A2CC-04B4054D438E}" srcId="{DF748B9C-B303-48AB-9E35-9F12261E0F72}" destId="{B2330233-B210-4233-8EE9-E0DED2695381}" srcOrd="1" destOrd="0" parTransId="{6934F308-ABF0-4820-8BBD-19312BF8F733}" sibTransId="{662B8E13-8435-4EAD-B338-CF3B04483021}"/>
    <dgm:cxn modelId="{C17CA681-6DE1-4CB1-89C2-3FE86CDFBEDC}" type="presOf" srcId="{6DB819D3-685C-4DB6-AE75-E7887F44987D}" destId="{D4FC7E4F-B8A9-4988-9C66-AEB2F8DA03A2}" srcOrd="0" destOrd="0" presId="urn:microsoft.com/office/officeart/2018/5/layout/IconCircleLabelList"/>
    <dgm:cxn modelId="{C2B83BA2-401B-4BC5-ADEE-BDC957049640}" type="presOf" srcId="{712DB157-0C81-43ED-A2FF-879253D72D99}" destId="{7A77E2E3-73BE-4101-B07A-FC922D86049A}" srcOrd="0" destOrd="0" presId="urn:microsoft.com/office/officeart/2018/5/layout/IconCircleLabelList"/>
    <dgm:cxn modelId="{E8E1DFB9-9AA0-4006-92F0-1810359B8355}" type="presOf" srcId="{DF748B9C-B303-48AB-9E35-9F12261E0F72}" destId="{78D573E8-A4F0-45B3-9D94-9834224D698E}" srcOrd="0" destOrd="0" presId="urn:microsoft.com/office/officeart/2018/5/layout/IconCircleLabelList"/>
    <dgm:cxn modelId="{AD517FD3-6739-4C1A-8DD9-E66E8A3805A5}" srcId="{DF748B9C-B303-48AB-9E35-9F12261E0F72}" destId="{6DB819D3-685C-4DB6-AE75-E7887F44987D}" srcOrd="0" destOrd="0" parTransId="{7ABA5729-3EE7-48BF-90DC-A4C60190D797}" sibTransId="{FF29A154-5C56-43F6-9281-24B3E378A811}"/>
    <dgm:cxn modelId="{F4E7BDF1-B8AC-440A-81C6-F82F30633546}" type="presOf" srcId="{B2330233-B210-4233-8EE9-E0DED2695381}" destId="{349C439B-578E-4DFD-AEA0-A4885AD8114E}" srcOrd="0" destOrd="0" presId="urn:microsoft.com/office/officeart/2018/5/layout/IconCircleLabelList"/>
    <dgm:cxn modelId="{0428B4FC-7E8E-4CC0-827A-BB6B0EC41C2C}" type="presParOf" srcId="{78D573E8-A4F0-45B3-9D94-9834224D698E}" destId="{19160EA7-86BC-4198-8417-DEB5B46E30A3}" srcOrd="0" destOrd="0" presId="urn:microsoft.com/office/officeart/2018/5/layout/IconCircleLabelList"/>
    <dgm:cxn modelId="{EB98A095-FA62-4D32-80CB-0211E226302C}" type="presParOf" srcId="{19160EA7-86BC-4198-8417-DEB5B46E30A3}" destId="{B8F5CAF3-BE0F-4BC4-A9BD-02AE304AFD50}" srcOrd="0" destOrd="0" presId="urn:microsoft.com/office/officeart/2018/5/layout/IconCircleLabelList"/>
    <dgm:cxn modelId="{82E729C4-955E-4FBC-A7A8-68FA56BB6719}" type="presParOf" srcId="{19160EA7-86BC-4198-8417-DEB5B46E30A3}" destId="{B850F632-BADD-4A0B-A49B-46C7341FD3BE}" srcOrd="1" destOrd="0" presId="urn:microsoft.com/office/officeart/2018/5/layout/IconCircleLabelList"/>
    <dgm:cxn modelId="{8857A985-0C17-4FA8-885E-BFFA8173F0C0}" type="presParOf" srcId="{19160EA7-86BC-4198-8417-DEB5B46E30A3}" destId="{F1A017D7-0914-4664-AE58-D7985D2D5A67}" srcOrd="2" destOrd="0" presId="urn:microsoft.com/office/officeart/2018/5/layout/IconCircleLabelList"/>
    <dgm:cxn modelId="{D7243F90-83A7-4B11-BF77-D60F85A4DC1A}" type="presParOf" srcId="{19160EA7-86BC-4198-8417-DEB5B46E30A3}" destId="{D4FC7E4F-B8A9-4988-9C66-AEB2F8DA03A2}" srcOrd="3" destOrd="0" presId="urn:microsoft.com/office/officeart/2018/5/layout/IconCircleLabelList"/>
    <dgm:cxn modelId="{72E0392E-141A-4472-B10D-BEA637D275AF}" type="presParOf" srcId="{78D573E8-A4F0-45B3-9D94-9834224D698E}" destId="{0D253211-B50D-4764-82CC-7BDA9B3B710C}" srcOrd="1" destOrd="0" presId="urn:microsoft.com/office/officeart/2018/5/layout/IconCircleLabelList"/>
    <dgm:cxn modelId="{F99EE1E8-C3E6-4427-9A73-D1D01146D0CD}" type="presParOf" srcId="{78D573E8-A4F0-45B3-9D94-9834224D698E}" destId="{72391BBF-9FD6-43BD-8F9C-A854EB030BDF}" srcOrd="2" destOrd="0" presId="urn:microsoft.com/office/officeart/2018/5/layout/IconCircleLabelList"/>
    <dgm:cxn modelId="{E8ED9440-745B-4662-BE67-36029F14A13D}" type="presParOf" srcId="{72391BBF-9FD6-43BD-8F9C-A854EB030BDF}" destId="{1D724CF4-1C13-4432-8A12-EDEF26DFAC2B}" srcOrd="0" destOrd="0" presId="urn:microsoft.com/office/officeart/2018/5/layout/IconCircleLabelList"/>
    <dgm:cxn modelId="{6CE331E3-89C0-4333-A6C4-BB2DFE9ED5B3}" type="presParOf" srcId="{72391BBF-9FD6-43BD-8F9C-A854EB030BDF}" destId="{5DC8141D-F422-4AB2-9F6E-FAE89327DE2F}" srcOrd="1" destOrd="0" presId="urn:microsoft.com/office/officeart/2018/5/layout/IconCircleLabelList"/>
    <dgm:cxn modelId="{DBF8A704-055E-40BF-B583-47C27B747B36}" type="presParOf" srcId="{72391BBF-9FD6-43BD-8F9C-A854EB030BDF}" destId="{8D6C8DFB-B889-4B91-972B-7C183B16F603}" srcOrd="2" destOrd="0" presId="urn:microsoft.com/office/officeart/2018/5/layout/IconCircleLabelList"/>
    <dgm:cxn modelId="{2E7B58C0-DFFE-4CA9-B855-3D45AAAE4B2C}" type="presParOf" srcId="{72391BBF-9FD6-43BD-8F9C-A854EB030BDF}" destId="{349C439B-578E-4DFD-AEA0-A4885AD8114E}" srcOrd="3" destOrd="0" presId="urn:microsoft.com/office/officeart/2018/5/layout/IconCircleLabelList"/>
    <dgm:cxn modelId="{68EC3810-D4BA-493D-A13D-5A0D552ED10C}" type="presParOf" srcId="{78D573E8-A4F0-45B3-9D94-9834224D698E}" destId="{28AC6DFC-CA0E-423A-9184-537357727F1D}" srcOrd="3" destOrd="0" presId="urn:microsoft.com/office/officeart/2018/5/layout/IconCircleLabelList"/>
    <dgm:cxn modelId="{F8D8DA54-139E-4CA1-8298-468ACFA4D63C}" type="presParOf" srcId="{78D573E8-A4F0-45B3-9D94-9834224D698E}" destId="{8D4E3A23-20FE-4C14-B7B4-338E496CE748}" srcOrd="4" destOrd="0" presId="urn:microsoft.com/office/officeart/2018/5/layout/IconCircleLabelList"/>
    <dgm:cxn modelId="{1E0B87C5-9E68-4053-9B86-C1172AF47E87}" type="presParOf" srcId="{8D4E3A23-20FE-4C14-B7B4-338E496CE748}" destId="{1A433FBE-8734-4B80-93D6-B07E62411368}" srcOrd="0" destOrd="0" presId="urn:microsoft.com/office/officeart/2018/5/layout/IconCircleLabelList"/>
    <dgm:cxn modelId="{FC086A94-8220-4953-BF6B-B97A2ACD13AB}" type="presParOf" srcId="{8D4E3A23-20FE-4C14-B7B4-338E496CE748}" destId="{F514159F-0DC7-4E4E-A9FA-9C3E872309D3}" srcOrd="1" destOrd="0" presId="urn:microsoft.com/office/officeart/2018/5/layout/IconCircleLabelList"/>
    <dgm:cxn modelId="{605D23D7-3D4B-45EF-A7FE-4F788FA5DF1A}" type="presParOf" srcId="{8D4E3A23-20FE-4C14-B7B4-338E496CE748}" destId="{6B5DE14C-C598-4122-ACE7-2E684691D74B}" srcOrd="2" destOrd="0" presId="urn:microsoft.com/office/officeart/2018/5/layout/IconCircleLabelList"/>
    <dgm:cxn modelId="{FD02D7B3-0AC0-4ADB-87DF-45C5FFCBCE88}" type="presParOf" srcId="{8D4E3A23-20FE-4C14-B7B4-338E496CE748}" destId="{7A77E2E3-73BE-4101-B07A-FC922D86049A}"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A321BC-74E7-49F9-9FEE-144D95FFE9A6}"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BF40193-C866-4896-BE00-668D2E46FDE6}">
      <dgm:prSet/>
      <dgm:spPr/>
      <dgm:t>
        <a:bodyPr/>
        <a:lstStyle/>
        <a:p>
          <a:pPr>
            <a:lnSpc>
              <a:spcPct val="100000"/>
            </a:lnSpc>
            <a:defRPr cap="all"/>
          </a:pPr>
          <a:r>
            <a:rPr lang="en-US" dirty="0"/>
            <a:t>Computing power is cheap and passwords are dumb.</a:t>
          </a:r>
        </a:p>
      </dgm:t>
    </dgm:pt>
    <dgm:pt modelId="{341E4054-A92D-42D4-A97F-ED5D8BB7BFC9}" type="parTrans" cxnId="{AA9F7D96-E9FE-404B-8F23-C3FD499E1C41}">
      <dgm:prSet/>
      <dgm:spPr/>
      <dgm:t>
        <a:bodyPr/>
        <a:lstStyle/>
        <a:p>
          <a:endParaRPr lang="en-US"/>
        </a:p>
      </dgm:t>
    </dgm:pt>
    <dgm:pt modelId="{E0A049B3-0BA9-456B-8CB6-2D9AE9DEDD7F}" type="sibTrans" cxnId="{AA9F7D96-E9FE-404B-8F23-C3FD499E1C41}">
      <dgm:prSet/>
      <dgm:spPr/>
      <dgm:t>
        <a:bodyPr/>
        <a:lstStyle/>
        <a:p>
          <a:endParaRPr lang="en-US"/>
        </a:p>
      </dgm:t>
    </dgm:pt>
    <dgm:pt modelId="{98230AA5-00DD-48A1-BE17-DBCD3218B718}">
      <dgm:prSet/>
      <dgm:spPr/>
      <dgm:t>
        <a:bodyPr/>
        <a:lstStyle/>
        <a:p>
          <a:pPr>
            <a:lnSpc>
              <a:spcPct val="100000"/>
            </a:lnSpc>
            <a:defRPr cap="all"/>
          </a:pPr>
          <a:r>
            <a:rPr lang="en-US"/>
            <a:t>Humans have awful memories.</a:t>
          </a:r>
        </a:p>
      </dgm:t>
    </dgm:pt>
    <dgm:pt modelId="{E08633CB-4539-4AA6-A5DB-083842E07841}" type="parTrans" cxnId="{1A61A5A7-B197-463A-87D4-46F21A9EECE2}">
      <dgm:prSet/>
      <dgm:spPr/>
      <dgm:t>
        <a:bodyPr/>
        <a:lstStyle/>
        <a:p>
          <a:endParaRPr lang="en-US"/>
        </a:p>
      </dgm:t>
    </dgm:pt>
    <dgm:pt modelId="{982A66AE-D116-4A91-A928-0CB7B3B3B017}" type="sibTrans" cxnId="{1A61A5A7-B197-463A-87D4-46F21A9EECE2}">
      <dgm:prSet/>
      <dgm:spPr/>
      <dgm:t>
        <a:bodyPr/>
        <a:lstStyle/>
        <a:p>
          <a:endParaRPr lang="en-US"/>
        </a:p>
      </dgm:t>
    </dgm:pt>
    <dgm:pt modelId="{F2EC3A22-3954-464D-8914-D33566C13FE7}">
      <dgm:prSet/>
      <dgm:spPr/>
      <dgm:t>
        <a:bodyPr/>
        <a:lstStyle/>
        <a:p>
          <a:pPr>
            <a:lnSpc>
              <a:spcPct val="100000"/>
            </a:lnSpc>
            <a:defRPr cap="all"/>
          </a:pPr>
          <a:r>
            <a:rPr lang="en-US" dirty="0"/>
            <a:t>Password and data breaches.</a:t>
          </a:r>
        </a:p>
      </dgm:t>
    </dgm:pt>
    <dgm:pt modelId="{49152BFA-2CFE-4A4E-8764-108A3B53FFE8}" type="parTrans" cxnId="{56F5019E-526A-4FA9-9083-EA65DF9BE36A}">
      <dgm:prSet/>
      <dgm:spPr/>
      <dgm:t>
        <a:bodyPr/>
        <a:lstStyle/>
        <a:p>
          <a:endParaRPr lang="en-US"/>
        </a:p>
      </dgm:t>
    </dgm:pt>
    <dgm:pt modelId="{AB0E522A-EB5D-4403-91B9-48BDE15E46EF}" type="sibTrans" cxnId="{56F5019E-526A-4FA9-9083-EA65DF9BE36A}">
      <dgm:prSet/>
      <dgm:spPr/>
      <dgm:t>
        <a:bodyPr/>
        <a:lstStyle/>
        <a:p>
          <a:endParaRPr lang="en-US"/>
        </a:p>
      </dgm:t>
    </dgm:pt>
    <dgm:pt modelId="{2FB51AFA-FFDB-4587-A7B9-B24DCC2364A7}" type="pres">
      <dgm:prSet presAssocID="{65A321BC-74E7-49F9-9FEE-144D95FFE9A6}" presName="root" presStyleCnt="0">
        <dgm:presLayoutVars>
          <dgm:dir/>
          <dgm:resizeHandles val="exact"/>
        </dgm:presLayoutVars>
      </dgm:prSet>
      <dgm:spPr/>
    </dgm:pt>
    <dgm:pt modelId="{8CDCC06F-8B16-4E49-BC31-79184FC7A845}" type="pres">
      <dgm:prSet presAssocID="{9BF40193-C866-4896-BE00-668D2E46FDE6}" presName="compNode" presStyleCnt="0"/>
      <dgm:spPr/>
    </dgm:pt>
    <dgm:pt modelId="{8BC14694-0B61-4734-967B-4A28164C863A}" type="pres">
      <dgm:prSet presAssocID="{9BF40193-C866-4896-BE00-668D2E46FDE6}" presName="iconBgRect" presStyleLbl="bgShp" presStyleIdx="0" presStyleCnt="3"/>
      <dgm:spPr>
        <a:prstGeom prst="round2DiagRect">
          <a:avLst>
            <a:gd name="adj1" fmla="val 29727"/>
            <a:gd name="adj2" fmla="val 0"/>
          </a:avLst>
        </a:prstGeom>
      </dgm:spPr>
    </dgm:pt>
    <dgm:pt modelId="{027A0167-5ED7-433D-934C-413EB0DAA48F}" type="pres">
      <dgm:prSet presAssocID="{9BF40193-C866-4896-BE00-668D2E46FD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k"/>
        </a:ext>
      </dgm:extLst>
    </dgm:pt>
    <dgm:pt modelId="{7F1B0CBC-0AB7-4671-87C5-28DD782E4AC0}" type="pres">
      <dgm:prSet presAssocID="{9BF40193-C866-4896-BE00-668D2E46FDE6}" presName="spaceRect" presStyleCnt="0"/>
      <dgm:spPr/>
    </dgm:pt>
    <dgm:pt modelId="{DA6F68B5-10A8-423F-8B07-8DA8F2F51F0B}" type="pres">
      <dgm:prSet presAssocID="{9BF40193-C866-4896-BE00-668D2E46FDE6}" presName="textRect" presStyleLbl="revTx" presStyleIdx="0" presStyleCnt="3">
        <dgm:presLayoutVars>
          <dgm:chMax val="1"/>
          <dgm:chPref val="1"/>
        </dgm:presLayoutVars>
      </dgm:prSet>
      <dgm:spPr/>
    </dgm:pt>
    <dgm:pt modelId="{0CFB74E5-8CE8-40C9-9EA2-3D4EC6EF9258}" type="pres">
      <dgm:prSet presAssocID="{E0A049B3-0BA9-456B-8CB6-2D9AE9DEDD7F}" presName="sibTrans" presStyleCnt="0"/>
      <dgm:spPr/>
    </dgm:pt>
    <dgm:pt modelId="{6E25E381-EAAF-4048-A094-1105C9AB7D7F}" type="pres">
      <dgm:prSet presAssocID="{98230AA5-00DD-48A1-BE17-DBCD3218B718}" presName="compNode" presStyleCnt="0"/>
      <dgm:spPr/>
    </dgm:pt>
    <dgm:pt modelId="{29417785-F66C-41B2-95FD-EDE0901E9713}" type="pres">
      <dgm:prSet presAssocID="{98230AA5-00DD-48A1-BE17-DBCD3218B718}" presName="iconBgRect" presStyleLbl="bgShp" presStyleIdx="1" presStyleCnt="3"/>
      <dgm:spPr>
        <a:prstGeom prst="round2DiagRect">
          <a:avLst>
            <a:gd name="adj1" fmla="val 29727"/>
            <a:gd name="adj2" fmla="val 0"/>
          </a:avLst>
        </a:prstGeom>
      </dgm:spPr>
    </dgm:pt>
    <dgm:pt modelId="{43FB8707-6357-4024-B954-9B745325D991}" type="pres">
      <dgm:prSet presAssocID="{98230AA5-00DD-48A1-BE17-DBCD3218B71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ull"/>
        </a:ext>
      </dgm:extLst>
    </dgm:pt>
    <dgm:pt modelId="{CB1277E6-A55B-4F6F-B323-8B486B056C11}" type="pres">
      <dgm:prSet presAssocID="{98230AA5-00DD-48A1-BE17-DBCD3218B718}" presName="spaceRect" presStyleCnt="0"/>
      <dgm:spPr/>
    </dgm:pt>
    <dgm:pt modelId="{BE495940-A7B5-4988-8084-856B7CEC6A8D}" type="pres">
      <dgm:prSet presAssocID="{98230AA5-00DD-48A1-BE17-DBCD3218B718}" presName="textRect" presStyleLbl="revTx" presStyleIdx="1" presStyleCnt="3">
        <dgm:presLayoutVars>
          <dgm:chMax val="1"/>
          <dgm:chPref val="1"/>
        </dgm:presLayoutVars>
      </dgm:prSet>
      <dgm:spPr/>
    </dgm:pt>
    <dgm:pt modelId="{83152CA9-497E-402A-B772-3CEFFA8268BE}" type="pres">
      <dgm:prSet presAssocID="{982A66AE-D116-4A91-A928-0CB7B3B3B017}" presName="sibTrans" presStyleCnt="0"/>
      <dgm:spPr/>
    </dgm:pt>
    <dgm:pt modelId="{901EAFFD-6AED-44E9-BD54-99CC4729E59A}" type="pres">
      <dgm:prSet presAssocID="{F2EC3A22-3954-464D-8914-D33566C13FE7}" presName="compNode" presStyleCnt="0"/>
      <dgm:spPr/>
    </dgm:pt>
    <dgm:pt modelId="{4B037B88-74F7-4ACC-A087-19964C485353}" type="pres">
      <dgm:prSet presAssocID="{F2EC3A22-3954-464D-8914-D33566C13FE7}" presName="iconBgRect" presStyleLbl="bgShp" presStyleIdx="2" presStyleCnt="3"/>
      <dgm:spPr>
        <a:prstGeom prst="round2DiagRect">
          <a:avLst>
            <a:gd name="adj1" fmla="val 29727"/>
            <a:gd name="adj2" fmla="val 0"/>
          </a:avLst>
        </a:prstGeom>
        <a:solidFill>
          <a:schemeClr val="accent2">
            <a:lumMod val="75000"/>
          </a:schemeClr>
        </a:solidFill>
      </dgm:spPr>
    </dgm:pt>
    <dgm:pt modelId="{04B84298-3A1B-4287-9054-4369F63D150A}" type="pres">
      <dgm:prSet presAssocID="{F2EC3A22-3954-464D-8914-D33566C13FE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7D8E7ECF-F952-47C1-ADBA-AA110F3D0839}" type="pres">
      <dgm:prSet presAssocID="{F2EC3A22-3954-464D-8914-D33566C13FE7}" presName="spaceRect" presStyleCnt="0"/>
      <dgm:spPr/>
    </dgm:pt>
    <dgm:pt modelId="{F5F97956-8B8F-45C7-A55D-EE48FA29F452}" type="pres">
      <dgm:prSet presAssocID="{F2EC3A22-3954-464D-8914-D33566C13FE7}" presName="textRect" presStyleLbl="revTx" presStyleIdx="2" presStyleCnt="3">
        <dgm:presLayoutVars>
          <dgm:chMax val="1"/>
          <dgm:chPref val="1"/>
        </dgm:presLayoutVars>
      </dgm:prSet>
      <dgm:spPr/>
    </dgm:pt>
  </dgm:ptLst>
  <dgm:cxnLst>
    <dgm:cxn modelId="{1F804729-2604-438C-A2B8-830E57FD4E48}" type="presOf" srcId="{F2EC3A22-3954-464D-8914-D33566C13FE7}" destId="{F5F97956-8B8F-45C7-A55D-EE48FA29F452}" srcOrd="0" destOrd="0" presId="urn:microsoft.com/office/officeart/2018/5/layout/IconLeafLabelList"/>
    <dgm:cxn modelId="{AA9F7D96-E9FE-404B-8F23-C3FD499E1C41}" srcId="{65A321BC-74E7-49F9-9FEE-144D95FFE9A6}" destId="{9BF40193-C866-4896-BE00-668D2E46FDE6}" srcOrd="0" destOrd="0" parTransId="{341E4054-A92D-42D4-A97F-ED5D8BB7BFC9}" sibTransId="{E0A049B3-0BA9-456B-8CB6-2D9AE9DEDD7F}"/>
    <dgm:cxn modelId="{56F5019E-526A-4FA9-9083-EA65DF9BE36A}" srcId="{65A321BC-74E7-49F9-9FEE-144D95FFE9A6}" destId="{F2EC3A22-3954-464D-8914-D33566C13FE7}" srcOrd="2" destOrd="0" parTransId="{49152BFA-2CFE-4A4E-8764-108A3B53FFE8}" sibTransId="{AB0E522A-EB5D-4403-91B9-48BDE15E46EF}"/>
    <dgm:cxn modelId="{1A61A5A7-B197-463A-87D4-46F21A9EECE2}" srcId="{65A321BC-74E7-49F9-9FEE-144D95FFE9A6}" destId="{98230AA5-00DD-48A1-BE17-DBCD3218B718}" srcOrd="1" destOrd="0" parTransId="{E08633CB-4539-4AA6-A5DB-083842E07841}" sibTransId="{982A66AE-D116-4A91-A928-0CB7B3B3B017}"/>
    <dgm:cxn modelId="{87F2D3BF-D684-4837-9B97-E321DAE6C8BB}" type="presOf" srcId="{65A321BC-74E7-49F9-9FEE-144D95FFE9A6}" destId="{2FB51AFA-FFDB-4587-A7B9-B24DCC2364A7}" srcOrd="0" destOrd="0" presId="urn:microsoft.com/office/officeart/2018/5/layout/IconLeafLabelList"/>
    <dgm:cxn modelId="{E72FB4D8-93F0-4AA2-A2E9-AC6C39B7C50F}" type="presOf" srcId="{98230AA5-00DD-48A1-BE17-DBCD3218B718}" destId="{BE495940-A7B5-4988-8084-856B7CEC6A8D}" srcOrd="0" destOrd="0" presId="urn:microsoft.com/office/officeart/2018/5/layout/IconLeafLabelList"/>
    <dgm:cxn modelId="{C29424E9-8001-49EC-A2CC-BFAE35DEAEF1}" type="presOf" srcId="{9BF40193-C866-4896-BE00-668D2E46FDE6}" destId="{DA6F68B5-10A8-423F-8B07-8DA8F2F51F0B}" srcOrd="0" destOrd="0" presId="urn:microsoft.com/office/officeart/2018/5/layout/IconLeafLabelList"/>
    <dgm:cxn modelId="{18734AD5-D38B-45A6-ABA3-4050078A021B}" type="presParOf" srcId="{2FB51AFA-FFDB-4587-A7B9-B24DCC2364A7}" destId="{8CDCC06F-8B16-4E49-BC31-79184FC7A845}" srcOrd="0" destOrd="0" presId="urn:microsoft.com/office/officeart/2018/5/layout/IconLeafLabelList"/>
    <dgm:cxn modelId="{ABC8489F-20EB-430D-86ED-1786DBA822AB}" type="presParOf" srcId="{8CDCC06F-8B16-4E49-BC31-79184FC7A845}" destId="{8BC14694-0B61-4734-967B-4A28164C863A}" srcOrd="0" destOrd="0" presId="urn:microsoft.com/office/officeart/2018/5/layout/IconLeafLabelList"/>
    <dgm:cxn modelId="{AD9FCAB1-49C3-42D1-9DD4-953189D015D6}" type="presParOf" srcId="{8CDCC06F-8B16-4E49-BC31-79184FC7A845}" destId="{027A0167-5ED7-433D-934C-413EB0DAA48F}" srcOrd="1" destOrd="0" presId="urn:microsoft.com/office/officeart/2018/5/layout/IconLeafLabelList"/>
    <dgm:cxn modelId="{4AE89B8E-4B26-46A1-8DE6-51920C706EB0}" type="presParOf" srcId="{8CDCC06F-8B16-4E49-BC31-79184FC7A845}" destId="{7F1B0CBC-0AB7-4671-87C5-28DD782E4AC0}" srcOrd="2" destOrd="0" presId="urn:microsoft.com/office/officeart/2018/5/layout/IconLeafLabelList"/>
    <dgm:cxn modelId="{51F739FB-2CCF-4125-87D3-CC87AA63DF4D}" type="presParOf" srcId="{8CDCC06F-8B16-4E49-BC31-79184FC7A845}" destId="{DA6F68B5-10A8-423F-8B07-8DA8F2F51F0B}" srcOrd="3" destOrd="0" presId="urn:microsoft.com/office/officeart/2018/5/layout/IconLeafLabelList"/>
    <dgm:cxn modelId="{ECC52F2C-0CEE-460D-B787-4B854161CF0D}" type="presParOf" srcId="{2FB51AFA-FFDB-4587-A7B9-B24DCC2364A7}" destId="{0CFB74E5-8CE8-40C9-9EA2-3D4EC6EF9258}" srcOrd="1" destOrd="0" presId="urn:microsoft.com/office/officeart/2018/5/layout/IconLeafLabelList"/>
    <dgm:cxn modelId="{7A89A188-7BC2-4558-B218-072428F30B99}" type="presParOf" srcId="{2FB51AFA-FFDB-4587-A7B9-B24DCC2364A7}" destId="{6E25E381-EAAF-4048-A094-1105C9AB7D7F}" srcOrd="2" destOrd="0" presId="urn:microsoft.com/office/officeart/2018/5/layout/IconLeafLabelList"/>
    <dgm:cxn modelId="{A25CFA1B-CAB6-452C-8BDE-81361A6C76E8}" type="presParOf" srcId="{6E25E381-EAAF-4048-A094-1105C9AB7D7F}" destId="{29417785-F66C-41B2-95FD-EDE0901E9713}" srcOrd="0" destOrd="0" presId="urn:microsoft.com/office/officeart/2018/5/layout/IconLeafLabelList"/>
    <dgm:cxn modelId="{9AFE0B05-19CA-4673-842B-1A641A809632}" type="presParOf" srcId="{6E25E381-EAAF-4048-A094-1105C9AB7D7F}" destId="{43FB8707-6357-4024-B954-9B745325D991}" srcOrd="1" destOrd="0" presId="urn:microsoft.com/office/officeart/2018/5/layout/IconLeafLabelList"/>
    <dgm:cxn modelId="{B72E90E6-6205-466B-81B4-6E2CE13B19D1}" type="presParOf" srcId="{6E25E381-EAAF-4048-A094-1105C9AB7D7F}" destId="{CB1277E6-A55B-4F6F-B323-8B486B056C11}" srcOrd="2" destOrd="0" presId="urn:microsoft.com/office/officeart/2018/5/layout/IconLeafLabelList"/>
    <dgm:cxn modelId="{29C7E5D3-5A9F-46FD-9EF7-6050CE3862B8}" type="presParOf" srcId="{6E25E381-EAAF-4048-A094-1105C9AB7D7F}" destId="{BE495940-A7B5-4988-8084-856B7CEC6A8D}" srcOrd="3" destOrd="0" presId="urn:microsoft.com/office/officeart/2018/5/layout/IconLeafLabelList"/>
    <dgm:cxn modelId="{D6C1E6E9-5C98-4A3C-AE78-CB7446BA6E95}" type="presParOf" srcId="{2FB51AFA-FFDB-4587-A7B9-B24DCC2364A7}" destId="{83152CA9-497E-402A-B772-3CEFFA8268BE}" srcOrd="3" destOrd="0" presId="urn:microsoft.com/office/officeart/2018/5/layout/IconLeafLabelList"/>
    <dgm:cxn modelId="{C3C78B05-325A-4421-B0EA-B1DDA70958AD}" type="presParOf" srcId="{2FB51AFA-FFDB-4587-A7B9-B24DCC2364A7}" destId="{901EAFFD-6AED-44E9-BD54-99CC4729E59A}" srcOrd="4" destOrd="0" presId="urn:microsoft.com/office/officeart/2018/5/layout/IconLeafLabelList"/>
    <dgm:cxn modelId="{D5B3A5C7-5436-4A6C-B5E2-BAD1F0659B24}" type="presParOf" srcId="{901EAFFD-6AED-44E9-BD54-99CC4729E59A}" destId="{4B037B88-74F7-4ACC-A087-19964C485353}" srcOrd="0" destOrd="0" presId="urn:microsoft.com/office/officeart/2018/5/layout/IconLeafLabelList"/>
    <dgm:cxn modelId="{1619DCB8-FFD8-46C4-B2BB-48E562C101CC}" type="presParOf" srcId="{901EAFFD-6AED-44E9-BD54-99CC4729E59A}" destId="{04B84298-3A1B-4287-9054-4369F63D150A}" srcOrd="1" destOrd="0" presId="urn:microsoft.com/office/officeart/2018/5/layout/IconLeafLabelList"/>
    <dgm:cxn modelId="{BE1F1AE6-CCEE-4594-86B1-3F61C8E8826D}" type="presParOf" srcId="{901EAFFD-6AED-44E9-BD54-99CC4729E59A}" destId="{7D8E7ECF-F952-47C1-ADBA-AA110F3D0839}" srcOrd="2" destOrd="0" presId="urn:microsoft.com/office/officeart/2018/5/layout/IconLeafLabelList"/>
    <dgm:cxn modelId="{8B285210-F0C1-4CD6-8541-5C1691E95E0C}" type="presParOf" srcId="{901EAFFD-6AED-44E9-BD54-99CC4729E59A}" destId="{F5F97956-8B8F-45C7-A55D-EE48FA29F45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8CCDAD-3CD0-4226-AE62-DD315CD58A6C}"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26327948-79D1-456E-929E-27E2A751CCD2}">
      <dgm:prSet/>
      <dgm:spPr/>
      <dgm:t>
        <a:bodyPr/>
        <a:lstStyle/>
        <a:p>
          <a:r>
            <a:rPr lang="en-US" dirty="0"/>
            <a:t>Banking\Medical\Sensitive sites and applications</a:t>
          </a:r>
        </a:p>
      </dgm:t>
    </dgm:pt>
    <dgm:pt modelId="{C7260718-36B3-4D31-A995-EA385511D77F}" type="parTrans" cxnId="{682DA626-F0EC-4D93-9352-9E088638BFDE}">
      <dgm:prSet/>
      <dgm:spPr/>
      <dgm:t>
        <a:bodyPr/>
        <a:lstStyle/>
        <a:p>
          <a:endParaRPr lang="en-US"/>
        </a:p>
      </dgm:t>
    </dgm:pt>
    <dgm:pt modelId="{36A8B205-2A8D-46D8-8EFF-A29E561196BB}" type="sibTrans" cxnId="{682DA626-F0EC-4D93-9352-9E088638BFDE}">
      <dgm:prSet/>
      <dgm:spPr/>
      <dgm:t>
        <a:bodyPr/>
        <a:lstStyle/>
        <a:p>
          <a:endParaRPr lang="en-US"/>
        </a:p>
      </dgm:t>
    </dgm:pt>
    <dgm:pt modelId="{9450CFAC-6777-45AC-8DD2-DE04F72ADFF4}">
      <dgm:prSet/>
      <dgm:spPr/>
      <dgm:t>
        <a:bodyPr/>
        <a:lstStyle/>
        <a:p>
          <a:r>
            <a:rPr lang="en-US" dirty="0"/>
            <a:t>Video Games</a:t>
          </a:r>
        </a:p>
      </dgm:t>
    </dgm:pt>
    <dgm:pt modelId="{6A097F56-073B-4FC9-B87D-8EA4E7709C8D}" type="parTrans" cxnId="{C9374B3C-F1BE-43E8-829E-E6627E04C246}">
      <dgm:prSet/>
      <dgm:spPr/>
      <dgm:t>
        <a:bodyPr/>
        <a:lstStyle/>
        <a:p>
          <a:endParaRPr lang="en-US"/>
        </a:p>
      </dgm:t>
    </dgm:pt>
    <dgm:pt modelId="{D8EBE506-46D3-47A0-8B00-BD81163F3762}" type="sibTrans" cxnId="{C9374B3C-F1BE-43E8-829E-E6627E04C246}">
      <dgm:prSet/>
      <dgm:spPr/>
      <dgm:t>
        <a:bodyPr/>
        <a:lstStyle/>
        <a:p>
          <a:endParaRPr lang="en-US"/>
        </a:p>
      </dgm:t>
    </dgm:pt>
    <dgm:pt modelId="{41A13798-60D2-4457-80DE-1186FD6BA1B2}">
      <dgm:prSet/>
      <dgm:spPr>
        <a:solidFill>
          <a:schemeClr val="accent2">
            <a:lumMod val="75000"/>
          </a:schemeClr>
        </a:solidFill>
      </dgm:spPr>
      <dgm:t>
        <a:bodyPr/>
        <a:lstStyle/>
        <a:p>
          <a:r>
            <a:rPr lang="en-US" dirty="0"/>
            <a:t>Computers/Mobile Devices</a:t>
          </a:r>
        </a:p>
      </dgm:t>
    </dgm:pt>
    <dgm:pt modelId="{97A7E031-8E70-478B-B8FF-2330417F240E}" type="parTrans" cxnId="{59852C41-A6E1-480D-83C5-B3C5F95D6C23}">
      <dgm:prSet/>
      <dgm:spPr/>
      <dgm:t>
        <a:bodyPr/>
        <a:lstStyle/>
        <a:p>
          <a:endParaRPr lang="en-US"/>
        </a:p>
      </dgm:t>
    </dgm:pt>
    <dgm:pt modelId="{3E4170B7-4A5C-485F-BEBF-5EB2A36F8965}" type="sibTrans" cxnId="{59852C41-A6E1-480D-83C5-B3C5F95D6C23}">
      <dgm:prSet/>
      <dgm:spPr/>
      <dgm:t>
        <a:bodyPr/>
        <a:lstStyle/>
        <a:p>
          <a:endParaRPr lang="en-US"/>
        </a:p>
      </dgm:t>
    </dgm:pt>
    <dgm:pt modelId="{277E9293-6088-4584-916F-4523021EBB1F}" type="pres">
      <dgm:prSet presAssocID="{5C8CCDAD-3CD0-4226-AE62-DD315CD58A6C}" presName="diagram" presStyleCnt="0">
        <dgm:presLayoutVars>
          <dgm:chPref val="1"/>
          <dgm:dir/>
          <dgm:animOne val="branch"/>
          <dgm:animLvl val="lvl"/>
          <dgm:resizeHandles/>
        </dgm:presLayoutVars>
      </dgm:prSet>
      <dgm:spPr/>
    </dgm:pt>
    <dgm:pt modelId="{E399D87E-ECF5-4D40-9A8D-25B00CAB91E4}" type="pres">
      <dgm:prSet presAssocID="{26327948-79D1-456E-929E-27E2A751CCD2}" presName="root" presStyleCnt="0"/>
      <dgm:spPr/>
    </dgm:pt>
    <dgm:pt modelId="{BE50B303-AA2D-4781-A9BF-9F07C2FDEB5D}" type="pres">
      <dgm:prSet presAssocID="{26327948-79D1-456E-929E-27E2A751CCD2}" presName="rootComposite" presStyleCnt="0"/>
      <dgm:spPr/>
    </dgm:pt>
    <dgm:pt modelId="{8105BC60-0D58-4DAD-8257-9017A38E8591}" type="pres">
      <dgm:prSet presAssocID="{26327948-79D1-456E-929E-27E2A751CCD2}" presName="rootText" presStyleLbl="node1" presStyleIdx="0" presStyleCnt="3"/>
      <dgm:spPr/>
    </dgm:pt>
    <dgm:pt modelId="{EAB4E9AF-2DF2-40E9-866C-B401AC70B494}" type="pres">
      <dgm:prSet presAssocID="{26327948-79D1-456E-929E-27E2A751CCD2}" presName="rootConnector" presStyleLbl="node1" presStyleIdx="0" presStyleCnt="3"/>
      <dgm:spPr/>
    </dgm:pt>
    <dgm:pt modelId="{15D09A90-DF9A-40A6-AEE2-3C7293B4DBA3}" type="pres">
      <dgm:prSet presAssocID="{26327948-79D1-456E-929E-27E2A751CCD2}" presName="childShape" presStyleCnt="0"/>
      <dgm:spPr/>
    </dgm:pt>
    <dgm:pt modelId="{B5127C7B-E01A-49F0-A0D9-AFF7CD8DB9DA}" type="pres">
      <dgm:prSet presAssocID="{9450CFAC-6777-45AC-8DD2-DE04F72ADFF4}" presName="root" presStyleCnt="0"/>
      <dgm:spPr/>
    </dgm:pt>
    <dgm:pt modelId="{8DBAAB6E-3ABF-492E-8FC9-8805DBB85B72}" type="pres">
      <dgm:prSet presAssocID="{9450CFAC-6777-45AC-8DD2-DE04F72ADFF4}" presName="rootComposite" presStyleCnt="0"/>
      <dgm:spPr/>
    </dgm:pt>
    <dgm:pt modelId="{2691FD33-34E4-4C7A-9C4A-C8A6DA3F3E0F}" type="pres">
      <dgm:prSet presAssocID="{9450CFAC-6777-45AC-8DD2-DE04F72ADFF4}" presName="rootText" presStyleLbl="node1" presStyleIdx="1" presStyleCnt="3"/>
      <dgm:spPr/>
    </dgm:pt>
    <dgm:pt modelId="{BBF609FB-5513-4662-874F-02FE8EED3BB2}" type="pres">
      <dgm:prSet presAssocID="{9450CFAC-6777-45AC-8DD2-DE04F72ADFF4}" presName="rootConnector" presStyleLbl="node1" presStyleIdx="1" presStyleCnt="3"/>
      <dgm:spPr/>
    </dgm:pt>
    <dgm:pt modelId="{2B8D0BBF-4FEC-42D3-AE5B-D778994EDEA8}" type="pres">
      <dgm:prSet presAssocID="{9450CFAC-6777-45AC-8DD2-DE04F72ADFF4}" presName="childShape" presStyleCnt="0"/>
      <dgm:spPr/>
    </dgm:pt>
    <dgm:pt modelId="{FFAB2949-0BA3-4619-AE77-02C0169E4773}" type="pres">
      <dgm:prSet presAssocID="{41A13798-60D2-4457-80DE-1186FD6BA1B2}" presName="root" presStyleCnt="0"/>
      <dgm:spPr/>
    </dgm:pt>
    <dgm:pt modelId="{450AAA58-AA2E-4CC8-9874-CB09D6A8CF67}" type="pres">
      <dgm:prSet presAssocID="{41A13798-60D2-4457-80DE-1186FD6BA1B2}" presName="rootComposite" presStyleCnt="0"/>
      <dgm:spPr/>
    </dgm:pt>
    <dgm:pt modelId="{CD250348-1F9C-42C1-AB25-DC2A459C7332}" type="pres">
      <dgm:prSet presAssocID="{41A13798-60D2-4457-80DE-1186FD6BA1B2}" presName="rootText" presStyleLbl="node1" presStyleIdx="2" presStyleCnt="3"/>
      <dgm:spPr/>
    </dgm:pt>
    <dgm:pt modelId="{D98D3AEF-FA74-4D7E-9748-39677DD6D95A}" type="pres">
      <dgm:prSet presAssocID="{41A13798-60D2-4457-80DE-1186FD6BA1B2}" presName="rootConnector" presStyleLbl="node1" presStyleIdx="2" presStyleCnt="3"/>
      <dgm:spPr/>
    </dgm:pt>
    <dgm:pt modelId="{2167BCA8-0C7E-45AF-A555-7EF827F2D3D0}" type="pres">
      <dgm:prSet presAssocID="{41A13798-60D2-4457-80DE-1186FD6BA1B2}" presName="childShape" presStyleCnt="0"/>
      <dgm:spPr/>
    </dgm:pt>
  </dgm:ptLst>
  <dgm:cxnLst>
    <dgm:cxn modelId="{682DA626-F0EC-4D93-9352-9E088638BFDE}" srcId="{5C8CCDAD-3CD0-4226-AE62-DD315CD58A6C}" destId="{26327948-79D1-456E-929E-27E2A751CCD2}" srcOrd="0" destOrd="0" parTransId="{C7260718-36B3-4D31-A995-EA385511D77F}" sibTransId="{36A8B205-2A8D-46D8-8EFF-A29E561196BB}"/>
    <dgm:cxn modelId="{AB451333-BA41-49F8-A3FA-1A10AEB9C12F}" type="presOf" srcId="{26327948-79D1-456E-929E-27E2A751CCD2}" destId="{EAB4E9AF-2DF2-40E9-866C-B401AC70B494}" srcOrd="1" destOrd="0" presId="urn:microsoft.com/office/officeart/2005/8/layout/hierarchy3"/>
    <dgm:cxn modelId="{C9374B3C-F1BE-43E8-829E-E6627E04C246}" srcId="{5C8CCDAD-3CD0-4226-AE62-DD315CD58A6C}" destId="{9450CFAC-6777-45AC-8DD2-DE04F72ADFF4}" srcOrd="1" destOrd="0" parTransId="{6A097F56-073B-4FC9-B87D-8EA4E7709C8D}" sibTransId="{D8EBE506-46D3-47A0-8B00-BD81163F3762}"/>
    <dgm:cxn modelId="{EA257E60-7441-4484-BEC8-2448ED8B8291}" type="presOf" srcId="{5C8CCDAD-3CD0-4226-AE62-DD315CD58A6C}" destId="{277E9293-6088-4584-916F-4523021EBB1F}" srcOrd="0" destOrd="0" presId="urn:microsoft.com/office/officeart/2005/8/layout/hierarchy3"/>
    <dgm:cxn modelId="{59852C41-A6E1-480D-83C5-B3C5F95D6C23}" srcId="{5C8CCDAD-3CD0-4226-AE62-DD315CD58A6C}" destId="{41A13798-60D2-4457-80DE-1186FD6BA1B2}" srcOrd="2" destOrd="0" parTransId="{97A7E031-8E70-478B-B8FF-2330417F240E}" sibTransId="{3E4170B7-4A5C-485F-BEBF-5EB2A36F8965}"/>
    <dgm:cxn modelId="{BDE850C5-FDD0-4F17-8BE5-D12CEC25B191}" type="presOf" srcId="{9450CFAC-6777-45AC-8DD2-DE04F72ADFF4}" destId="{BBF609FB-5513-4662-874F-02FE8EED3BB2}" srcOrd="1" destOrd="0" presId="urn:microsoft.com/office/officeart/2005/8/layout/hierarchy3"/>
    <dgm:cxn modelId="{BA22A6CB-8EBA-4EDF-8FDF-F0ECEABDB33A}" type="presOf" srcId="{41A13798-60D2-4457-80DE-1186FD6BA1B2}" destId="{D98D3AEF-FA74-4D7E-9748-39677DD6D95A}" srcOrd="1" destOrd="0" presId="urn:microsoft.com/office/officeart/2005/8/layout/hierarchy3"/>
    <dgm:cxn modelId="{8CAF5AF8-BEA5-4A67-8D9F-7FD96931C0BE}" type="presOf" srcId="{26327948-79D1-456E-929E-27E2A751CCD2}" destId="{8105BC60-0D58-4DAD-8257-9017A38E8591}" srcOrd="0" destOrd="0" presId="urn:microsoft.com/office/officeart/2005/8/layout/hierarchy3"/>
    <dgm:cxn modelId="{4979C5F9-C3D0-462C-984C-28D2022BEB00}" type="presOf" srcId="{41A13798-60D2-4457-80DE-1186FD6BA1B2}" destId="{CD250348-1F9C-42C1-AB25-DC2A459C7332}" srcOrd="0" destOrd="0" presId="urn:microsoft.com/office/officeart/2005/8/layout/hierarchy3"/>
    <dgm:cxn modelId="{F1ADB3FE-929F-44D1-94E2-30A073F36E38}" type="presOf" srcId="{9450CFAC-6777-45AC-8DD2-DE04F72ADFF4}" destId="{2691FD33-34E4-4C7A-9C4A-C8A6DA3F3E0F}" srcOrd="0" destOrd="0" presId="urn:microsoft.com/office/officeart/2005/8/layout/hierarchy3"/>
    <dgm:cxn modelId="{B1FB13FD-6C30-4C50-95E4-07061EA0A39F}" type="presParOf" srcId="{277E9293-6088-4584-916F-4523021EBB1F}" destId="{E399D87E-ECF5-4D40-9A8D-25B00CAB91E4}" srcOrd="0" destOrd="0" presId="urn:microsoft.com/office/officeart/2005/8/layout/hierarchy3"/>
    <dgm:cxn modelId="{B59AD33D-9C8A-4691-B92B-A415750D677E}" type="presParOf" srcId="{E399D87E-ECF5-4D40-9A8D-25B00CAB91E4}" destId="{BE50B303-AA2D-4781-A9BF-9F07C2FDEB5D}" srcOrd="0" destOrd="0" presId="urn:microsoft.com/office/officeart/2005/8/layout/hierarchy3"/>
    <dgm:cxn modelId="{A07AE14E-C2EF-46B2-9668-C96F967A9283}" type="presParOf" srcId="{BE50B303-AA2D-4781-A9BF-9F07C2FDEB5D}" destId="{8105BC60-0D58-4DAD-8257-9017A38E8591}" srcOrd="0" destOrd="0" presId="urn:microsoft.com/office/officeart/2005/8/layout/hierarchy3"/>
    <dgm:cxn modelId="{D3A0031C-4949-404E-9D03-D463C0DCB754}" type="presParOf" srcId="{BE50B303-AA2D-4781-A9BF-9F07C2FDEB5D}" destId="{EAB4E9AF-2DF2-40E9-866C-B401AC70B494}" srcOrd="1" destOrd="0" presId="urn:microsoft.com/office/officeart/2005/8/layout/hierarchy3"/>
    <dgm:cxn modelId="{871B6B9B-446A-4473-8F04-BECEAEF51F1F}" type="presParOf" srcId="{E399D87E-ECF5-4D40-9A8D-25B00CAB91E4}" destId="{15D09A90-DF9A-40A6-AEE2-3C7293B4DBA3}" srcOrd="1" destOrd="0" presId="urn:microsoft.com/office/officeart/2005/8/layout/hierarchy3"/>
    <dgm:cxn modelId="{45480DFF-A329-4A58-AA3F-A11E8FE946A8}" type="presParOf" srcId="{277E9293-6088-4584-916F-4523021EBB1F}" destId="{B5127C7B-E01A-49F0-A0D9-AFF7CD8DB9DA}" srcOrd="1" destOrd="0" presId="urn:microsoft.com/office/officeart/2005/8/layout/hierarchy3"/>
    <dgm:cxn modelId="{C37771A7-316B-468E-A7C8-9DFD732A598A}" type="presParOf" srcId="{B5127C7B-E01A-49F0-A0D9-AFF7CD8DB9DA}" destId="{8DBAAB6E-3ABF-492E-8FC9-8805DBB85B72}" srcOrd="0" destOrd="0" presId="urn:microsoft.com/office/officeart/2005/8/layout/hierarchy3"/>
    <dgm:cxn modelId="{9D1A78AF-5CE9-4A7D-9E34-88A5877E572C}" type="presParOf" srcId="{8DBAAB6E-3ABF-492E-8FC9-8805DBB85B72}" destId="{2691FD33-34E4-4C7A-9C4A-C8A6DA3F3E0F}" srcOrd="0" destOrd="0" presId="urn:microsoft.com/office/officeart/2005/8/layout/hierarchy3"/>
    <dgm:cxn modelId="{EAA913A3-3F9B-47A8-AD73-4B44600E1EB3}" type="presParOf" srcId="{8DBAAB6E-3ABF-492E-8FC9-8805DBB85B72}" destId="{BBF609FB-5513-4662-874F-02FE8EED3BB2}" srcOrd="1" destOrd="0" presId="urn:microsoft.com/office/officeart/2005/8/layout/hierarchy3"/>
    <dgm:cxn modelId="{5F62E47E-7799-48ED-AD28-0FC556E12339}" type="presParOf" srcId="{B5127C7B-E01A-49F0-A0D9-AFF7CD8DB9DA}" destId="{2B8D0BBF-4FEC-42D3-AE5B-D778994EDEA8}" srcOrd="1" destOrd="0" presId="urn:microsoft.com/office/officeart/2005/8/layout/hierarchy3"/>
    <dgm:cxn modelId="{1FE9D2BE-2021-4602-8B24-E853C8B07901}" type="presParOf" srcId="{277E9293-6088-4584-916F-4523021EBB1F}" destId="{FFAB2949-0BA3-4619-AE77-02C0169E4773}" srcOrd="2" destOrd="0" presId="urn:microsoft.com/office/officeart/2005/8/layout/hierarchy3"/>
    <dgm:cxn modelId="{AF9A38C4-E249-4D9D-ACF0-2A901C058739}" type="presParOf" srcId="{FFAB2949-0BA3-4619-AE77-02C0169E4773}" destId="{450AAA58-AA2E-4CC8-9874-CB09D6A8CF67}" srcOrd="0" destOrd="0" presId="urn:microsoft.com/office/officeart/2005/8/layout/hierarchy3"/>
    <dgm:cxn modelId="{0D9C19A9-8BF5-407C-B135-2C98A652CDF1}" type="presParOf" srcId="{450AAA58-AA2E-4CC8-9874-CB09D6A8CF67}" destId="{CD250348-1F9C-42C1-AB25-DC2A459C7332}" srcOrd="0" destOrd="0" presId="urn:microsoft.com/office/officeart/2005/8/layout/hierarchy3"/>
    <dgm:cxn modelId="{55911395-A519-4DB3-98F4-A92091B74E56}" type="presParOf" srcId="{450AAA58-AA2E-4CC8-9874-CB09D6A8CF67}" destId="{D98D3AEF-FA74-4D7E-9748-39677DD6D95A}" srcOrd="1" destOrd="0" presId="urn:microsoft.com/office/officeart/2005/8/layout/hierarchy3"/>
    <dgm:cxn modelId="{6C5B8C9C-E8D6-496E-9229-CE27BAFEF63C}" type="presParOf" srcId="{FFAB2949-0BA3-4619-AE77-02C0169E4773}" destId="{2167BCA8-0C7E-45AF-A555-7EF827F2D3D0}"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A6C22C-9093-4B18-83EE-23FA28537B93}"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81CDDC2-13D8-4486-A11A-C48629ACB9D6}">
      <dgm:prSet/>
      <dgm:spPr/>
      <dgm:t>
        <a:bodyPr/>
        <a:lstStyle/>
        <a:p>
          <a:pPr>
            <a:lnSpc>
              <a:spcPct val="100000"/>
            </a:lnSpc>
            <a:defRPr cap="all"/>
          </a:pPr>
          <a:r>
            <a:rPr lang="en-US"/>
            <a:t>Notification Fatigue</a:t>
          </a:r>
        </a:p>
      </dgm:t>
    </dgm:pt>
    <dgm:pt modelId="{A829C17B-5390-43A9-A329-878B8A7FDF33}" type="parTrans" cxnId="{38955E10-132D-470B-8651-9AE4508EF456}">
      <dgm:prSet/>
      <dgm:spPr/>
      <dgm:t>
        <a:bodyPr/>
        <a:lstStyle/>
        <a:p>
          <a:endParaRPr lang="en-US"/>
        </a:p>
      </dgm:t>
    </dgm:pt>
    <dgm:pt modelId="{147869C2-4BCE-4F33-9BAC-FB546A035FC1}" type="sibTrans" cxnId="{38955E10-132D-470B-8651-9AE4508EF456}">
      <dgm:prSet/>
      <dgm:spPr/>
      <dgm:t>
        <a:bodyPr/>
        <a:lstStyle/>
        <a:p>
          <a:endParaRPr lang="en-US"/>
        </a:p>
      </dgm:t>
    </dgm:pt>
    <dgm:pt modelId="{C4BE9E47-EA6B-4561-9138-6E9C2C92C2C6}">
      <dgm:prSet/>
      <dgm:spPr/>
      <dgm:t>
        <a:bodyPr/>
        <a:lstStyle/>
        <a:p>
          <a:pPr>
            <a:lnSpc>
              <a:spcPct val="100000"/>
            </a:lnSpc>
            <a:defRPr cap="all"/>
          </a:pPr>
          <a:r>
            <a:rPr lang="en-US"/>
            <a:t>Impersonation/Cold Calls</a:t>
          </a:r>
        </a:p>
      </dgm:t>
    </dgm:pt>
    <dgm:pt modelId="{7F633A8A-FB97-4257-9B38-BF44BFAA344E}" type="parTrans" cxnId="{710DED2A-2592-4B90-8AD1-FDB1F77E4391}">
      <dgm:prSet/>
      <dgm:spPr/>
      <dgm:t>
        <a:bodyPr/>
        <a:lstStyle/>
        <a:p>
          <a:endParaRPr lang="en-US"/>
        </a:p>
      </dgm:t>
    </dgm:pt>
    <dgm:pt modelId="{F6F5BA1E-4489-4EF7-B50C-DEB4499CC1FF}" type="sibTrans" cxnId="{710DED2A-2592-4B90-8AD1-FDB1F77E4391}">
      <dgm:prSet/>
      <dgm:spPr/>
      <dgm:t>
        <a:bodyPr/>
        <a:lstStyle/>
        <a:p>
          <a:endParaRPr lang="en-US"/>
        </a:p>
      </dgm:t>
    </dgm:pt>
    <dgm:pt modelId="{EF35E1A4-E36D-4BC0-8F79-17B1AF3CC128}" type="pres">
      <dgm:prSet presAssocID="{4AA6C22C-9093-4B18-83EE-23FA28537B93}" presName="root" presStyleCnt="0">
        <dgm:presLayoutVars>
          <dgm:dir/>
          <dgm:resizeHandles val="exact"/>
        </dgm:presLayoutVars>
      </dgm:prSet>
      <dgm:spPr/>
    </dgm:pt>
    <dgm:pt modelId="{561674F4-8F0F-43C1-8CFF-AA4486C5357C}" type="pres">
      <dgm:prSet presAssocID="{D81CDDC2-13D8-4486-A11A-C48629ACB9D6}" presName="compNode" presStyleCnt="0"/>
      <dgm:spPr/>
    </dgm:pt>
    <dgm:pt modelId="{E4025D8F-EBB0-43D9-8258-E29D2A03011D}" type="pres">
      <dgm:prSet presAssocID="{D81CDDC2-13D8-4486-A11A-C48629ACB9D6}" presName="iconBgRect" presStyleLbl="bgShp" presStyleIdx="0" presStyleCnt="2"/>
      <dgm:spPr>
        <a:prstGeom prst="round2DiagRect">
          <a:avLst>
            <a:gd name="adj1" fmla="val 29727"/>
            <a:gd name="adj2" fmla="val 0"/>
          </a:avLst>
        </a:prstGeom>
      </dgm:spPr>
    </dgm:pt>
    <dgm:pt modelId="{F175DED4-32A2-48FC-B1F4-D0D716F48B3D}" type="pres">
      <dgm:prSet presAssocID="{D81CDDC2-13D8-4486-A11A-C48629ACB9D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D9FA1F64-2080-4B57-BD6E-F53614A789B9}" type="pres">
      <dgm:prSet presAssocID="{D81CDDC2-13D8-4486-A11A-C48629ACB9D6}" presName="spaceRect" presStyleCnt="0"/>
      <dgm:spPr/>
    </dgm:pt>
    <dgm:pt modelId="{BE91F652-D4DB-452F-BC44-DB1DB7EC6E94}" type="pres">
      <dgm:prSet presAssocID="{D81CDDC2-13D8-4486-A11A-C48629ACB9D6}" presName="textRect" presStyleLbl="revTx" presStyleIdx="0" presStyleCnt="2">
        <dgm:presLayoutVars>
          <dgm:chMax val="1"/>
          <dgm:chPref val="1"/>
        </dgm:presLayoutVars>
      </dgm:prSet>
      <dgm:spPr/>
    </dgm:pt>
    <dgm:pt modelId="{AA817EEA-4C00-4802-AE0F-D08544555955}" type="pres">
      <dgm:prSet presAssocID="{147869C2-4BCE-4F33-9BAC-FB546A035FC1}" presName="sibTrans" presStyleCnt="0"/>
      <dgm:spPr/>
    </dgm:pt>
    <dgm:pt modelId="{97B7E2C9-5D70-4172-B3A4-54C648CB4ED5}" type="pres">
      <dgm:prSet presAssocID="{C4BE9E47-EA6B-4561-9138-6E9C2C92C2C6}" presName="compNode" presStyleCnt="0"/>
      <dgm:spPr/>
    </dgm:pt>
    <dgm:pt modelId="{DAC652FA-ACA8-4110-B42A-5A160F341058}" type="pres">
      <dgm:prSet presAssocID="{C4BE9E47-EA6B-4561-9138-6E9C2C92C2C6}" presName="iconBgRect" presStyleLbl="bgShp" presStyleIdx="1" presStyleCnt="2"/>
      <dgm:spPr>
        <a:prstGeom prst="round2DiagRect">
          <a:avLst>
            <a:gd name="adj1" fmla="val 29727"/>
            <a:gd name="adj2" fmla="val 0"/>
          </a:avLst>
        </a:prstGeom>
      </dgm:spPr>
    </dgm:pt>
    <dgm:pt modelId="{44A395A5-6DFA-41E9-8D9C-B014BD80914E}" type="pres">
      <dgm:prSet presAssocID="{C4BE9E47-EA6B-4561-9138-6E9C2C92C2C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elephone"/>
        </a:ext>
      </dgm:extLst>
    </dgm:pt>
    <dgm:pt modelId="{4195BD2C-C193-40DF-9DAA-DE38F1E7C39F}" type="pres">
      <dgm:prSet presAssocID="{C4BE9E47-EA6B-4561-9138-6E9C2C92C2C6}" presName="spaceRect" presStyleCnt="0"/>
      <dgm:spPr/>
    </dgm:pt>
    <dgm:pt modelId="{1F49ACC8-36E5-475C-A130-17A5463D91E2}" type="pres">
      <dgm:prSet presAssocID="{C4BE9E47-EA6B-4561-9138-6E9C2C92C2C6}" presName="textRect" presStyleLbl="revTx" presStyleIdx="1" presStyleCnt="2">
        <dgm:presLayoutVars>
          <dgm:chMax val="1"/>
          <dgm:chPref val="1"/>
        </dgm:presLayoutVars>
      </dgm:prSet>
      <dgm:spPr/>
    </dgm:pt>
  </dgm:ptLst>
  <dgm:cxnLst>
    <dgm:cxn modelId="{38955E10-132D-470B-8651-9AE4508EF456}" srcId="{4AA6C22C-9093-4B18-83EE-23FA28537B93}" destId="{D81CDDC2-13D8-4486-A11A-C48629ACB9D6}" srcOrd="0" destOrd="0" parTransId="{A829C17B-5390-43A9-A329-878B8A7FDF33}" sibTransId="{147869C2-4BCE-4F33-9BAC-FB546A035FC1}"/>
    <dgm:cxn modelId="{710DED2A-2592-4B90-8AD1-FDB1F77E4391}" srcId="{4AA6C22C-9093-4B18-83EE-23FA28537B93}" destId="{C4BE9E47-EA6B-4561-9138-6E9C2C92C2C6}" srcOrd="1" destOrd="0" parTransId="{7F633A8A-FB97-4257-9B38-BF44BFAA344E}" sibTransId="{F6F5BA1E-4489-4EF7-B50C-DEB4499CC1FF}"/>
    <dgm:cxn modelId="{8E7A5047-AEF0-4417-89A2-7FCD6557B8CB}" type="presOf" srcId="{C4BE9E47-EA6B-4561-9138-6E9C2C92C2C6}" destId="{1F49ACC8-36E5-475C-A130-17A5463D91E2}" srcOrd="0" destOrd="0" presId="urn:microsoft.com/office/officeart/2018/5/layout/IconLeafLabelList"/>
    <dgm:cxn modelId="{72E4EE9A-ADBE-4658-B60B-43AB23710E58}" type="presOf" srcId="{D81CDDC2-13D8-4486-A11A-C48629ACB9D6}" destId="{BE91F652-D4DB-452F-BC44-DB1DB7EC6E94}" srcOrd="0" destOrd="0" presId="urn:microsoft.com/office/officeart/2018/5/layout/IconLeafLabelList"/>
    <dgm:cxn modelId="{9C12D9D8-914A-4ACA-914C-60290B42163C}" type="presOf" srcId="{4AA6C22C-9093-4B18-83EE-23FA28537B93}" destId="{EF35E1A4-E36D-4BC0-8F79-17B1AF3CC128}" srcOrd="0" destOrd="0" presId="urn:microsoft.com/office/officeart/2018/5/layout/IconLeafLabelList"/>
    <dgm:cxn modelId="{6D330635-F70E-4757-888D-9AFCE6E51E1D}" type="presParOf" srcId="{EF35E1A4-E36D-4BC0-8F79-17B1AF3CC128}" destId="{561674F4-8F0F-43C1-8CFF-AA4486C5357C}" srcOrd="0" destOrd="0" presId="urn:microsoft.com/office/officeart/2018/5/layout/IconLeafLabelList"/>
    <dgm:cxn modelId="{02037BD9-5F1E-4722-8175-4278CE69745D}" type="presParOf" srcId="{561674F4-8F0F-43C1-8CFF-AA4486C5357C}" destId="{E4025D8F-EBB0-43D9-8258-E29D2A03011D}" srcOrd="0" destOrd="0" presId="urn:microsoft.com/office/officeart/2018/5/layout/IconLeafLabelList"/>
    <dgm:cxn modelId="{21A9C2C1-C104-4847-AD05-1C45C85129EA}" type="presParOf" srcId="{561674F4-8F0F-43C1-8CFF-AA4486C5357C}" destId="{F175DED4-32A2-48FC-B1F4-D0D716F48B3D}" srcOrd="1" destOrd="0" presId="urn:microsoft.com/office/officeart/2018/5/layout/IconLeafLabelList"/>
    <dgm:cxn modelId="{F9BA21F3-192D-424B-8493-5C969620984A}" type="presParOf" srcId="{561674F4-8F0F-43C1-8CFF-AA4486C5357C}" destId="{D9FA1F64-2080-4B57-BD6E-F53614A789B9}" srcOrd="2" destOrd="0" presId="urn:microsoft.com/office/officeart/2018/5/layout/IconLeafLabelList"/>
    <dgm:cxn modelId="{75F85C68-A028-4600-A9B5-4DE4BA57D1B6}" type="presParOf" srcId="{561674F4-8F0F-43C1-8CFF-AA4486C5357C}" destId="{BE91F652-D4DB-452F-BC44-DB1DB7EC6E94}" srcOrd="3" destOrd="0" presId="urn:microsoft.com/office/officeart/2018/5/layout/IconLeafLabelList"/>
    <dgm:cxn modelId="{3F689E2A-1732-4F0C-88E3-826E1216B89E}" type="presParOf" srcId="{EF35E1A4-E36D-4BC0-8F79-17B1AF3CC128}" destId="{AA817EEA-4C00-4802-AE0F-D08544555955}" srcOrd="1" destOrd="0" presId="urn:microsoft.com/office/officeart/2018/5/layout/IconLeafLabelList"/>
    <dgm:cxn modelId="{DDD5FDCC-9786-4CA2-B3B2-18F7131B5E4E}" type="presParOf" srcId="{EF35E1A4-E36D-4BC0-8F79-17B1AF3CC128}" destId="{97B7E2C9-5D70-4172-B3A4-54C648CB4ED5}" srcOrd="2" destOrd="0" presId="urn:microsoft.com/office/officeart/2018/5/layout/IconLeafLabelList"/>
    <dgm:cxn modelId="{673753A0-1AA5-4294-B855-1AD4241EB10B}" type="presParOf" srcId="{97B7E2C9-5D70-4172-B3A4-54C648CB4ED5}" destId="{DAC652FA-ACA8-4110-B42A-5A160F341058}" srcOrd="0" destOrd="0" presId="urn:microsoft.com/office/officeart/2018/5/layout/IconLeafLabelList"/>
    <dgm:cxn modelId="{5809982F-C6CD-4845-9F93-0BA950801FD1}" type="presParOf" srcId="{97B7E2C9-5D70-4172-B3A4-54C648CB4ED5}" destId="{44A395A5-6DFA-41E9-8D9C-B014BD80914E}" srcOrd="1" destOrd="0" presId="urn:microsoft.com/office/officeart/2018/5/layout/IconLeafLabelList"/>
    <dgm:cxn modelId="{9DF9C55B-6B62-4AC2-8EE5-6604F04A3D19}" type="presParOf" srcId="{97B7E2C9-5D70-4172-B3A4-54C648CB4ED5}" destId="{4195BD2C-C193-40DF-9DAA-DE38F1E7C39F}" srcOrd="2" destOrd="0" presId="urn:microsoft.com/office/officeart/2018/5/layout/IconLeafLabelList"/>
    <dgm:cxn modelId="{98DBC0B4-A34A-4405-BBA1-14C0BE795C42}" type="presParOf" srcId="{97B7E2C9-5D70-4172-B3A4-54C648CB4ED5}" destId="{1F49ACC8-36E5-475C-A130-17A5463D91E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F5CAF3-BE0F-4BC4-A9BD-02AE304AFD50}">
      <dsp:nvSpPr>
        <dsp:cNvPr id="0" name=""/>
        <dsp:cNvSpPr/>
      </dsp:nvSpPr>
      <dsp:spPr>
        <a:xfrm>
          <a:off x="727049" y="277824"/>
          <a:ext cx="2024437" cy="2024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50F632-BADD-4A0B-A49B-46C7341FD3BE}">
      <dsp:nvSpPr>
        <dsp:cNvPr id="0" name=""/>
        <dsp:cNvSpPr/>
      </dsp:nvSpPr>
      <dsp:spPr>
        <a:xfrm>
          <a:off x="1158487" y="709262"/>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FC7E4F-B8A9-4988-9C66-AEB2F8DA03A2}">
      <dsp:nvSpPr>
        <dsp:cNvPr id="0" name=""/>
        <dsp:cNvSpPr/>
      </dsp:nvSpPr>
      <dsp:spPr>
        <a:xfrm>
          <a:off x="79893" y="29328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t>Something you know.</a:t>
          </a:r>
        </a:p>
      </dsp:txBody>
      <dsp:txXfrm>
        <a:off x="79893" y="2932825"/>
        <a:ext cx="3318750" cy="720000"/>
      </dsp:txXfrm>
    </dsp:sp>
    <dsp:sp modelId="{1D724CF4-1C13-4432-8A12-EDEF26DFAC2B}">
      <dsp:nvSpPr>
        <dsp:cNvPr id="0" name=""/>
        <dsp:cNvSpPr/>
      </dsp:nvSpPr>
      <dsp:spPr>
        <a:xfrm>
          <a:off x="4626581" y="277824"/>
          <a:ext cx="2024437" cy="2024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C8141D-F422-4AB2-9F6E-FAE89327DE2F}">
      <dsp:nvSpPr>
        <dsp:cNvPr id="0" name=""/>
        <dsp:cNvSpPr/>
      </dsp:nvSpPr>
      <dsp:spPr>
        <a:xfrm>
          <a:off x="5058018" y="709262"/>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9C439B-578E-4DFD-AEA0-A4885AD8114E}">
      <dsp:nvSpPr>
        <dsp:cNvPr id="0" name=""/>
        <dsp:cNvSpPr/>
      </dsp:nvSpPr>
      <dsp:spPr>
        <a:xfrm>
          <a:off x="3979425" y="29328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a:t>Something you have.</a:t>
          </a:r>
        </a:p>
      </dsp:txBody>
      <dsp:txXfrm>
        <a:off x="3979425" y="2932825"/>
        <a:ext cx="3318750" cy="720000"/>
      </dsp:txXfrm>
    </dsp:sp>
    <dsp:sp modelId="{1A433FBE-8734-4B80-93D6-B07E62411368}">
      <dsp:nvSpPr>
        <dsp:cNvPr id="0" name=""/>
        <dsp:cNvSpPr/>
      </dsp:nvSpPr>
      <dsp:spPr>
        <a:xfrm>
          <a:off x="8526112" y="277824"/>
          <a:ext cx="2024437" cy="2024437"/>
        </a:xfrm>
        <a:prstGeom prst="ellipse">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F514159F-0DC7-4E4E-A9FA-9C3E872309D3}">
      <dsp:nvSpPr>
        <dsp:cNvPr id="0" name=""/>
        <dsp:cNvSpPr/>
      </dsp:nvSpPr>
      <dsp:spPr>
        <a:xfrm>
          <a:off x="8957550" y="709262"/>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77E2E3-73BE-4101-B07A-FC922D86049A}">
      <dsp:nvSpPr>
        <dsp:cNvPr id="0" name=""/>
        <dsp:cNvSpPr/>
      </dsp:nvSpPr>
      <dsp:spPr>
        <a:xfrm>
          <a:off x="7878956" y="29328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solidFill>
                <a:schemeClr val="accent2">
                  <a:lumMod val="75000"/>
                </a:schemeClr>
              </a:solidFill>
            </a:rPr>
            <a:t>Something you are.</a:t>
          </a:r>
        </a:p>
      </dsp:txBody>
      <dsp:txXfrm>
        <a:off x="7878956" y="2932825"/>
        <a:ext cx="331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14694-0B61-4734-967B-4A28164C863A}">
      <dsp:nvSpPr>
        <dsp:cNvPr id="0" name=""/>
        <dsp:cNvSpPr/>
      </dsp:nvSpPr>
      <dsp:spPr>
        <a:xfrm>
          <a:off x="727049" y="277824"/>
          <a:ext cx="2024437" cy="202443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A0167-5ED7-433D-934C-413EB0DAA48F}">
      <dsp:nvSpPr>
        <dsp:cNvPr id="0" name=""/>
        <dsp:cNvSpPr/>
      </dsp:nvSpPr>
      <dsp:spPr>
        <a:xfrm>
          <a:off x="1158487" y="709262"/>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6F68B5-10A8-423F-8B07-8DA8F2F51F0B}">
      <dsp:nvSpPr>
        <dsp:cNvPr id="0" name=""/>
        <dsp:cNvSpPr/>
      </dsp:nvSpPr>
      <dsp:spPr>
        <a:xfrm>
          <a:off x="79893" y="29328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Computing power is cheap and passwords are dumb.</a:t>
          </a:r>
        </a:p>
      </dsp:txBody>
      <dsp:txXfrm>
        <a:off x="79893" y="2932825"/>
        <a:ext cx="3318750" cy="720000"/>
      </dsp:txXfrm>
    </dsp:sp>
    <dsp:sp modelId="{29417785-F66C-41B2-95FD-EDE0901E9713}">
      <dsp:nvSpPr>
        <dsp:cNvPr id="0" name=""/>
        <dsp:cNvSpPr/>
      </dsp:nvSpPr>
      <dsp:spPr>
        <a:xfrm>
          <a:off x="4626581" y="277824"/>
          <a:ext cx="2024437" cy="202443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FB8707-6357-4024-B954-9B745325D991}">
      <dsp:nvSpPr>
        <dsp:cNvPr id="0" name=""/>
        <dsp:cNvSpPr/>
      </dsp:nvSpPr>
      <dsp:spPr>
        <a:xfrm>
          <a:off x="5058018" y="709262"/>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95940-A7B5-4988-8084-856B7CEC6A8D}">
      <dsp:nvSpPr>
        <dsp:cNvPr id="0" name=""/>
        <dsp:cNvSpPr/>
      </dsp:nvSpPr>
      <dsp:spPr>
        <a:xfrm>
          <a:off x="3979425" y="29328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a:t>Humans have awful memories.</a:t>
          </a:r>
        </a:p>
      </dsp:txBody>
      <dsp:txXfrm>
        <a:off x="3979425" y="2932825"/>
        <a:ext cx="3318750" cy="720000"/>
      </dsp:txXfrm>
    </dsp:sp>
    <dsp:sp modelId="{4B037B88-74F7-4ACC-A087-19964C485353}">
      <dsp:nvSpPr>
        <dsp:cNvPr id="0" name=""/>
        <dsp:cNvSpPr/>
      </dsp:nvSpPr>
      <dsp:spPr>
        <a:xfrm>
          <a:off x="8526112" y="277824"/>
          <a:ext cx="2024437" cy="2024437"/>
        </a:xfrm>
        <a:prstGeom prst="round2DiagRect">
          <a:avLst>
            <a:gd name="adj1" fmla="val 29727"/>
            <a:gd name="adj2" fmla="val 0"/>
          </a:avLst>
        </a:prstGeom>
        <a:solidFill>
          <a:schemeClr val="accent2">
            <a:lumMod val="75000"/>
          </a:schemeClr>
        </a:solidFill>
        <a:ln>
          <a:noFill/>
        </a:ln>
        <a:effectLst/>
      </dsp:spPr>
      <dsp:style>
        <a:lnRef idx="0">
          <a:scrgbClr r="0" g="0" b="0"/>
        </a:lnRef>
        <a:fillRef idx="1">
          <a:scrgbClr r="0" g="0" b="0"/>
        </a:fillRef>
        <a:effectRef idx="0">
          <a:scrgbClr r="0" g="0" b="0"/>
        </a:effectRef>
        <a:fontRef idx="minor"/>
      </dsp:style>
    </dsp:sp>
    <dsp:sp modelId="{04B84298-3A1B-4287-9054-4369F63D150A}">
      <dsp:nvSpPr>
        <dsp:cNvPr id="0" name=""/>
        <dsp:cNvSpPr/>
      </dsp:nvSpPr>
      <dsp:spPr>
        <a:xfrm>
          <a:off x="8957550" y="709262"/>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F97956-8B8F-45C7-A55D-EE48FA29F452}">
      <dsp:nvSpPr>
        <dsp:cNvPr id="0" name=""/>
        <dsp:cNvSpPr/>
      </dsp:nvSpPr>
      <dsp:spPr>
        <a:xfrm>
          <a:off x="7878956" y="2932825"/>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Password and data breaches.</a:t>
          </a:r>
        </a:p>
      </dsp:txBody>
      <dsp:txXfrm>
        <a:off x="7878956" y="2932825"/>
        <a:ext cx="33187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5BC60-0D58-4DAD-8257-9017A38E8591}">
      <dsp:nvSpPr>
        <dsp:cNvPr id="0" name=""/>
        <dsp:cNvSpPr/>
      </dsp:nvSpPr>
      <dsp:spPr>
        <a:xfrm>
          <a:off x="1376" y="1159978"/>
          <a:ext cx="3221384" cy="16106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Banking\Medical\Sensitive sites and applications</a:t>
          </a:r>
        </a:p>
      </dsp:txBody>
      <dsp:txXfrm>
        <a:off x="48552" y="1207154"/>
        <a:ext cx="3127032" cy="1516340"/>
      </dsp:txXfrm>
    </dsp:sp>
    <dsp:sp modelId="{2691FD33-34E4-4C7A-9C4A-C8A6DA3F3E0F}">
      <dsp:nvSpPr>
        <dsp:cNvPr id="0" name=""/>
        <dsp:cNvSpPr/>
      </dsp:nvSpPr>
      <dsp:spPr>
        <a:xfrm>
          <a:off x="4028107" y="1159978"/>
          <a:ext cx="3221384" cy="16106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Video Games</a:t>
          </a:r>
        </a:p>
      </dsp:txBody>
      <dsp:txXfrm>
        <a:off x="4075283" y="1207154"/>
        <a:ext cx="3127032" cy="1516340"/>
      </dsp:txXfrm>
    </dsp:sp>
    <dsp:sp modelId="{CD250348-1F9C-42C1-AB25-DC2A459C7332}">
      <dsp:nvSpPr>
        <dsp:cNvPr id="0" name=""/>
        <dsp:cNvSpPr/>
      </dsp:nvSpPr>
      <dsp:spPr>
        <a:xfrm>
          <a:off x="8054838" y="1159978"/>
          <a:ext cx="3221384" cy="1610692"/>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Computers/Mobile Devices</a:t>
          </a:r>
        </a:p>
      </dsp:txBody>
      <dsp:txXfrm>
        <a:off x="8102014" y="1207154"/>
        <a:ext cx="3127032" cy="1516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025D8F-EBB0-43D9-8258-E29D2A03011D}">
      <dsp:nvSpPr>
        <dsp:cNvPr id="0" name=""/>
        <dsp:cNvSpPr/>
      </dsp:nvSpPr>
      <dsp:spPr>
        <a:xfrm>
          <a:off x="637068" y="591937"/>
          <a:ext cx="1852875" cy="185287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5DED4-32A2-48FC-B1F4-D0D716F48B3D}">
      <dsp:nvSpPr>
        <dsp:cNvPr id="0" name=""/>
        <dsp:cNvSpPr/>
      </dsp:nvSpPr>
      <dsp:spPr>
        <a:xfrm>
          <a:off x="1031943" y="986812"/>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91F652-D4DB-452F-BC44-DB1DB7EC6E94}">
      <dsp:nvSpPr>
        <dsp:cNvPr id="0" name=""/>
        <dsp:cNvSpPr/>
      </dsp:nvSpPr>
      <dsp:spPr>
        <a:xfrm>
          <a:off x="44756" y="302193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Notification Fatigue</a:t>
          </a:r>
        </a:p>
      </dsp:txBody>
      <dsp:txXfrm>
        <a:off x="44756" y="3021937"/>
        <a:ext cx="3037500" cy="720000"/>
      </dsp:txXfrm>
    </dsp:sp>
    <dsp:sp modelId="{DAC652FA-ACA8-4110-B42A-5A160F341058}">
      <dsp:nvSpPr>
        <dsp:cNvPr id="0" name=""/>
        <dsp:cNvSpPr/>
      </dsp:nvSpPr>
      <dsp:spPr>
        <a:xfrm>
          <a:off x="4206131" y="591937"/>
          <a:ext cx="1852875" cy="185287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395A5-6DFA-41E9-8D9C-B014BD80914E}">
      <dsp:nvSpPr>
        <dsp:cNvPr id="0" name=""/>
        <dsp:cNvSpPr/>
      </dsp:nvSpPr>
      <dsp:spPr>
        <a:xfrm>
          <a:off x="4601006" y="986812"/>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49ACC8-36E5-475C-A130-17A5463D91E2}">
      <dsp:nvSpPr>
        <dsp:cNvPr id="0" name=""/>
        <dsp:cNvSpPr/>
      </dsp:nvSpPr>
      <dsp:spPr>
        <a:xfrm>
          <a:off x="3613818" y="3021937"/>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Impersonation/Cold Calls</a:t>
          </a:r>
        </a:p>
      </dsp:txBody>
      <dsp:txXfrm>
        <a:off x="3613818" y="3021937"/>
        <a:ext cx="303750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5C599-2A5F-40C5-8D52-5AA581822C7E}"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FDE617-5F99-46FB-9A98-9823A178A25D}" type="slidenum">
              <a:rPr lang="en-US" smtClean="0"/>
              <a:t>‹#›</a:t>
            </a:fld>
            <a:endParaRPr lang="en-US"/>
          </a:p>
        </p:txBody>
      </p:sp>
    </p:spTree>
    <p:extLst>
      <p:ext uri="{BB962C8B-B14F-4D97-AF65-F5344CB8AC3E}">
        <p14:creationId xmlns:p14="http://schemas.microsoft.com/office/powerpoint/2010/main" val="358209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s://www.key.com/personal/online-banking/online-banking.html" TargetMode="External"/><Relationship Id="rId3" Type="http://schemas.openxmlformats.org/officeDocument/2006/relationships/hyperlink" Target="https://www.becu.org/security/strong-passwords" TargetMode="External"/><Relationship Id="rId7" Type="http://schemas.openxmlformats.org/officeDocument/2006/relationships/hyperlink" Target="https://www.key.com/businesses-institutions/solutions/payments/key-navigator-sign-on.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wellsfargo.com/privacy-security/fraud/security-tools-and-options/" TargetMode="External"/><Relationship Id="rId5" Type="http://schemas.openxmlformats.org/officeDocument/2006/relationships/hyperlink" Target="https://www.twinstarcu.com/help/using-account-switcher" TargetMode="External"/><Relationship Id="rId10" Type="http://schemas.openxmlformats.org/officeDocument/2006/relationships/hyperlink" Target="https://www.bankofamerica.com/security-center/online-banking/" TargetMode="External"/><Relationship Id="rId4" Type="http://schemas.openxmlformats.org/officeDocument/2006/relationships/hyperlink" Target="https://wsecu.org/resources/mobile-banking-app" TargetMode="External"/><Relationship Id="rId9" Type="http://schemas.openxmlformats.org/officeDocument/2006/relationships/hyperlink" Target="https://www.key.com/personal/financial-wellness/articles/master-online-mobile-banking.htm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ivesystems.io/password"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MFA is an authentication method that combines two, or more, different factors to verify your identity. 2FA, 2 step auth.</a:t>
            </a:r>
          </a:p>
          <a:p>
            <a:endParaRPr lang="en-US" dirty="0">
              <a:cs typeface="Calibri"/>
            </a:endParaRPr>
          </a:p>
          <a:p>
            <a:r>
              <a:rPr lang="en-US" dirty="0">
                <a:cs typeface="Calibri"/>
              </a:rPr>
              <a:t>Multiple uses of the same factor is NOT true MFA (IE: login and knowledge check) but is better than just one iteration of a single factor.</a:t>
            </a:r>
          </a:p>
          <a:p>
            <a:endParaRPr lang="en-US" dirty="0">
              <a:cs typeface="Calibri"/>
            </a:endParaRPr>
          </a:p>
          <a:p>
            <a:r>
              <a:rPr lang="en-US" dirty="0"/>
              <a:t>Something you now - Pin or Password, Pushed numbers, Knowledge check</a:t>
            </a:r>
          </a:p>
          <a:p>
            <a:endParaRPr lang="en-US" dirty="0"/>
          </a:p>
          <a:p>
            <a:pPr>
              <a:buClr>
                <a:srgbClr val="8AD0D6"/>
              </a:buClr>
            </a:pPr>
            <a:r>
              <a:rPr lang="en-US" dirty="0"/>
              <a:t>Something you have - Specific Device (certificate), Token or Card, Digital Token/Application</a:t>
            </a:r>
          </a:p>
          <a:p>
            <a:pPr>
              <a:buClr>
                <a:srgbClr val="8AD0D6"/>
              </a:buClr>
            </a:pPr>
            <a:endParaRPr lang="en-US" dirty="0"/>
          </a:p>
          <a:p>
            <a:pPr>
              <a:buClr>
                <a:srgbClr val="8AD0D6"/>
              </a:buClr>
            </a:pPr>
            <a:r>
              <a:rPr lang="en-US" dirty="0"/>
              <a:t>Something you are - Facial Recognition, Fingerprint, Eye scan, hand shape/palm scanning, vascular scanning, typing gait</a:t>
            </a:r>
          </a:p>
          <a:p>
            <a:pPr marL="0" marR="0" lvl="0" indent="0" algn="l" defTabSz="914400" rtl="0" eaLnBrk="1" fontAlgn="auto" latinLnBrk="0" hangingPunct="1">
              <a:lnSpc>
                <a:spcPct val="100000"/>
              </a:lnSpc>
              <a:spcBef>
                <a:spcPts val="0"/>
              </a:spcBef>
              <a:spcAft>
                <a:spcPts val="0"/>
              </a:spcAft>
              <a:buClr>
                <a:srgbClr val="8AD0D6"/>
              </a:buClr>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
                <a:srgbClr val="8AD0D6"/>
              </a:buClr>
              <a:buSzTx/>
              <a:buFontTx/>
              <a:buNone/>
              <a:tabLst/>
              <a:defRPr/>
            </a:pPr>
            <a:r>
              <a:rPr lang="en-US" dirty="0">
                <a:cs typeface="Calibri"/>
              </a:rPr>
              <a:t>Potential fourth factor – location.</a:t>
            </a:r>
          </a:p>
          <a:p>
            <a:pPr>
              <a:buClr>
                <a:srgbClr val="8AD0D6"/>
              </a:buClr>
            </a:pPr>
            <a:endParaRPr lang="en-US" dirty="0"/>
          </a:p>
          <a:p>
            <a:endParaRPr lang="en-US" dirty="0"/>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2</a:t>
            </a:fld>
            <a:endParaRPr lang="en-US"/>
          </a:p>
        </p:txBody>
      </p:sp>
    </p:spTree>
    <p:extLst>
      <p:ext uri="{BB962C8B-B14F-4D97-AF65-F5344CB8AC3E}">
        <p14:creationId xmlns:p14="http://schemas.microsoft.com/office/powerpoint/2010/main" val="59947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Creating Strong Passwords | BECU</a:t>
            </a:r>
            <a:endParaRPr lang="en-US" dirty="0"/>
          </a:p>
          <a:p>
            <a:r>
              <a:rPr lang="en-US" dirty="0">
                <a:hlinkClick r:id="rId4"/>
              </a:rPr>
              <a:t>New Mobile Resources: Features, Videos, FAQs | WSECU</a:t>
            </a:r>
            <a:endParaRPr lang="en-US" dirty="0"/>
          </a:p>
          <a:p>
            <a:r>
              <a:rPr lang="en-US" dirty="0">
                <a:hlinkClick r:id="rId5"/>
              </a:rPr>
              <a:t>Using Account Switcher | </a:t>
            </a:r>
            <a:r>
              <a:rPr lang="en-US" dirty="0" err="1">
                <a:hlinkClick r:id="rId5"/>
              </a:rPr>
              <a:t>TwinStar</a:t>
            </a:r>
            <a:r>
              <a:rPr lang="en-US" dirty="0">
                <a:hlinkClick r:id="rId5"/>
              </a:rPr>
              <a:t> Credit Union (twinstarcu.com)</a:t>
            </a:r>
            <a:endParaRPr lang="en-US" dirty="0"/>
          </a:p>
          <a:p>
            <a:r>
              <a:rPr lang="en-US" dirty="0">
                <a:hlinkClick r:id="rId6"/>
              </a:rPr>
              <a:t>Security Tools and Safety Precautions | Wells Fargo</a:t>
            </a:r>
            <a:endParaRPr lang="en-US" dirty="0"/>
          </a:p>
          <a:p>
            <a:r>
              <a:rPr lang="en-US" dirty="0" err="1">
                <a:hlinkClick r:id="rId7"/>
              </a:rPr>
              <a:t>KeyNavigator</a:t>
            </a:r>
            <a:r>
              <a:rPr lang="en-US" dirty="0">
                <a:hlinkClick r:id="rId7"/>
              </a:rPr>
              <a:t>® Sign On | Key</a:t>
            </a:r>
            <a:endParaRPr lang="en-US" dirty="0"/>
          </a:p>
          <a:p>
            <a:r>
              <a:rPr lang="en-US" dirty="0">
                <a:hlinkClick r:id="rId8"/>
              </a:rPr>
              <a:t>Online &amp; Mobile Banking | KeyBank</a:t>
            </a:r>
            <a:endParaRPr lang="en-US" dirty="0"/>
          </a:p>
          <a:p>
            <a:r>
              <a:rPr lang="en-US" dirty="0">
                <a:hlinkClick r:id="rId9"/>
              </a:rPr>
              <a:t>Advantages &amp; Benefits of Online &amp; Mobile Banking | KeyBank</a:t>
            </a:r>
            <a:endParaRPr lang="en-US" dirty="0"/>
          </a:p>
          <a:p>
            <a:r>
              <a:rPr lang="en-US" dirty="0">
                <a:hlinkClick r:id="rId10"/>
              </a:rPr>
              <a:t>Tools to Manage Your Security &amp; Privacy Online (bankofamerica.com)</a:t>
            </a:r>
            <a:endParaRPr lang="en-US" dirty="0"/>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11</a:t>
            </a:fld>
            <a:endParaRPr lang="en-US"/>
          </a:p>
        </p:txBody>
      </p:sp>
    </p:spTree>
    <p:extLst>
      <p:ext uri="{BB962C8B-B14F-4D97-AF65-F5344CB8AC3E}">
        <p14:creationId xmlns:p14="http://schemas.microsoft.com/office/powerpoint/2010/main" val="422797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context - comic is old enough to vote.</a:t>
            </a:r>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3</a:t>
            </a:fld>
            <a:endParaRPr lang="en-US"/>
          </a:p>
        </p:txBody>
      </p:sp>
    </p:spTree>
    <p:extLst>
      <p:ext uri="{BB962C8B-B14F-4D97-AF65-F5344CB8AC3E}">
        <p14:creationId xmlns:p14="http://schemas.microsoft.com/office/powerpoint/2010/main" val="842225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population of the US in 2020 was 329.5Million with the Global number being 7.75Billion. </a:t>
            </a:r>
          </a:p>
          <a:p>
            <a:endParaRPr lang="en-US" dirty="0"/>
          </a:p>
          <a:p>
            <a:r>
              <a:rPr lang="en-US" dirty="0"/>
              <a:t>Self sustaining loop:</a:t>
            </a:r>
          </a:p>
          <a:p>
            <a:endParaRPr lang="en-US" dirty="0"/>
          </a:p>
          <a:p>
            <a:r>
              <a:rPr lang="en-US" dirty="0"/>
              <a:t>Password complexity – next slides.  Passphrases better but still a problem.</a:t>
            </a:r>
          </a:p>
          <a:p>
            <a:endParaRPr lang="en-US" dirty="0"/>
          </a:p>
          <a:p>
            <a:r>
              <a:rPr lang="en-US" dirty="0"/>
              <a:t>Password reuse – Nord VPN Study, average internet active person has over 100 passwords. According to an Atlas VPN report from January 2022 nearly 6Billion unique credentials were leaked in 2021 alone.  In another report that came out in 2022 from security firm </a:t>
            </a:r>
            <a:r>
              <a:rPr lang="en-US" dirty="0" err="1"/>
              <a:t>SpyCloud</a:t>
            </a:r>
            <a:r>
              <a:rPr lang="en-US" dirty="0"/>
              <a:t> they found that, based on the 1.7 billion username and password combinations it gathered from 755 leaked sources in 2021, nearly 64% of people used the same password exposed in one breach for other accounts.</a:t>
            </a:r>
          </a:p>
          <a:p>
            <a:endParaRPr lang="en-US" dirty="0">
              <a:cs typeface="Calibri"/>
            </a:endParaRPr>
          </a:p>
          <a:p>
            <a:r>
              <a:rPr lang="en-US" dirty="0">
                <a:cs typeface="Calibri"/>
              </a:rPr>
              <a:t>Knowledge checks - In the 2015 OPM data breaches the background investigation records for 25.7Million people were exposed.  In 2017 the Equifax data breach exposed the personal information of 147Million people (45% of the US).  In the 2019 Verifications.io breach, 763M email addresses were exposed to include (</a:t>
            </a:r>
            <a:r>
              <a:rPr lang="en-US" dirty="0"/>
              <a:t>Dates of birth, Email addresses, Employers, Genders, Geographic locations, IP addresses, Job titles, Names, Phone numbers, Physical addresses)  </a:t>
            </a:r>
          </a:p>
          <a:p>
            <a:endParaRPr lang="en-US" dirty="0"/>
          </a:p>
          <a:p>
            <a:r>
              <a:rPr lang="en-US" dirty="0"/>
              <a:t>Nearly 1 in 10 people globally are likely to have had their information exposed by Verification.io.</a:t>
            </a:r>
          </a:p>
          <a:p>
            <a:endParaRPr lang="en-US" dirty="0">
              <a:cs typeface="Calibri"/>
            </a:endParaRPr>
          </a:p>
          <a:p>
            <a:endParaRPr lang="en-US" dirty="0">
              <a:cs typeface="Calibri"/>
            </a:endParaRPr>
          </a:p>
          <a:p>
            <a:r>
              <a:rPr lang="en-US" dirty="0">
                <a:cs typeface="Calibri"/>
              </a:rPr>
              <a:t>So that's the bad.  What about the good?</a:t>
            </a:r>
          </a:p>
          <a:p>
            <a:endParaRPr lang="en-US" dirty="0"/>
          </a:p>
          <a:p>
            <a:r>
              <a:rPr lang="en-US" dirty="0"/>
              <a:t>In 2017 Google required all 85,000+ of its employees to use MFA tokens.  A year later not a single account had been compromised via a phishing attack.  At </a:t>
            </a:r>
            <a:r>
              <a:rPr lang="en-US" dirty="0" err="1"/>
              <a:t>RSACon</a:t>
            </a:r>
            <a:r>
              <a:rPr lang="en-US" dirty="0"/>
              <a:t> in 2020 MSFT engineers announced 99.9% of compromised accounts don't use MFA. </a:t>
            </a:r>
          </a:p>
          <a:p>
            <a:endParaRPr lang="en-US" dirty="0">
              <a:cs typeface="Calibri"/>
            </a:endParaRPr>
          </a:p>
          <a:p>
            <a:r>
              <a:rPr lang="en-US" dirty="0">
                <a:cs typeface="Calibri"/>
              </a:rPr>
              <a:t>Convenience (when properly implemented).</a:t>
            </a:r>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4</a:t>
            </a:fld>
            <a:endParaRPr lang="en-US"/>
          </a:p>
        </p:txBody>
      </p:sp>
    </p:spTree>
    <p:extLst>
      <p:ext uri="{BB962C8B-B14F-4D97-AF65-F5344CB8AC3E}">
        <p14:creationId xmlns:p14="http://schemas.microsoft.com/office/powerpoint/2010/main" val="85359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Lower and upper, Alphanumeric, Alphanumeric + Special	</a:t>
            </a:r>
          </a:p>
          <a:p>
            <a:r>
              <a:rPr lang="en-US" dirty="0"/>
              <a:t>5char – 12M, 380M, 916M, 2B</a:t>
            </a:r>
          </a:p>
          <a:p>
            <a:r>
              <a:rPr lang="en-US" dirty="0"/>
              <a:t>6char – 308M, 20B, 57B, 164B</a:t>
            </a:r>
          </a:p>
          <a:p>
            <a:endParaRPr lang="en-US" dirty="0"/>
          </a:p>
          <a:p>
            <a:r>
              <a:rPr lang="en-US" dirty="0"/>
              <a:t>Source - </a:t>
            </a:r>
            <a:r>
              <a:rPr lang="en-US" b="0" i="0" dirty="0">
                <a:effectLst/>
                <a:latin typeface="Open Sans" panose="020B0606030504020204" pitchFamily="34" charset="0"/>
                <a:hlinkClick r:id="rId3"/>
              </a:rPr>
              <a:t>https://www.hivesystems.io/password</a:t>
            </a:r>
            <a:endParaRPr lang="en-US" dirty="0"/>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5</a:t>
            </a:fld>
            <a:endParaRPr lang="en-US"/>
          </a:p>
        </p:txBody>
      </p:sp>
    </p:spTree>
    <p:extLst>
      <p:ext uri="{BB962C8B-B14F-4D97-AF65-F5344CB8AC3E}">
        <p14:creationId xmlns:p14="http://schemas.microsoft.com/office/powerpoint/2010/main" val="788517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It is common to find MFA in logins associated with sites that handles sensitive information such as banks and medical sites.  Debit cards at ATMs function using MFA.</a:t>
            </a:r>
          </a:p>
          <a:p>
            <a:endParaRPr lang="en-US" dirty="0">
              <a:cs typeface="Calibri"/>
            </a:endParaRPr>
          </a:p>
          <a:p>
            <a:r>
              <a:rPr lang="en-US" dirty="0">
                <a:cs typeface="Calibri"/>
              </a:rPr>
              <a:t>Video games have been adding authenticators to accounts for years.  Account theft and sale became such a problem that Blizzard introduced authenticator fobs for WoW accounts in 2008.  Same games have even gone as far as to reward the player with in game stuff just for having an authenticator attached to the account.</a:t>
            </a:r>
          </a:p>
          <a:p>
            <a:endParaRPr lang="en-US" dirty="0">
              <a:cs typeface="Calibri"/>
            </a:endParaRPr>
          </a:p>
          <a:p>
            <a:r>
              <a:rPr lang="en-US" dirty="0">
                <a:cs typeface="Calibri"/>
              </a:rPr>
              <a:t>“Social Login” Sign in with Google, and others, will trigger MFA if you have it setup.</a:t>
            </a:r>
          </a:p>
          <a:p>
            <a:endParaRPr lang="en-US" dirty="0">
              <a:cs typeface="Calibri"/>
            </a:endParaRPr>
          </a:p>
          <a:p>
            <a:r>
              <a:rPr lang="en-US" dirty="0">
                <a:cs typeface="Calibri"/>
              </a:rPr>
              <a:t>Windows Hello/biometrics on phones.</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6</a:t>
            </a:fld>
            <a:endParaRPr lang="en-US"/>
          </a:p>
        </p:txBody>
      </p:sp>
    </p:spTree>
    <p:extLst>
      <p:ext uri="{BB962C8B-B14F-4D97-AF65-F5344CB8AC3E}">
        <p14:creationId xmlns:p14="http://schemas.microsoft.com/office/powerpoint/2010/main" val="3989987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https://danielmiessler.com/p/not-all-mfa-is-equal-and-the-differences-matter-a-lot/ (2022)</a:t>
            </a:r>
          </a:p>
          <a:p>
            <a:endParaRPr lang="en-US" dirty="0"/>
          </a:p>
          <a:p>
            <a:r>
              <a:rPr lang="en-US" dirty="0"/>
              <a:t>Shout out to Carlos De Leon at DOR for sharing this!</a:t>
            </a:r>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7</a:t>
            </a:fld>
            <a:endParaRPr lang="en-US"/>
          </a:p>
        </p:txBody>
      </p:sp>
    </p:spTree>
    <p:extLst>
      <p:ext uri="{BB962C8B-B14F-4D97-AF65-F5344CB8AC3E}">
        <p14:creationId xmlns:p14="http://schemas.microsoft.com/office/powerpoint/2010/main" val="3364349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Plex and Microsoft authenticator showing Temporary One Time Passwords (TOTP)</a:t>
            </a:r>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8</a:t>
            </a:fld>
            <a:endParaRPr lang="en-US"/>
          </a:p>
        </p:txBody>
      </p:sp>
    </p:spTree>
    <p:extLst>
      <p:ext uri="{BB962C8B-B14F-4D97-AF65-F5344CB8AC3E}">
        <p14:creationId xmlns:p14="http://schemas.microsoft.com/office/powerpoint/2010/main" val="32859819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Push notifications and number matching</a:t>
            </a:r>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9</a:t>
            </a:fld>
            <a:endParaRPr lang="en-US"/>
          </a:p>
        </p:txBody>
      </p:sp>
    </p:spTree>
    <p:extLst>
      <p:ext uri="{BB962C8B-B14F-4D97-AF65-F5344CB8AC3E}">
        <p14:creationId xmlns:p14="http://schemas.microsoft.com/office/powerpoint/2010/main" val="379307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is it?  What do you do if you experience it?</a:t>
            </a:r>
          </a:p>
          <a:p>
            <a:endParaRPr lang="en-US" dirty="0">
              <a:cs typeface="Calibri"/>
            </a:endParaRPr>
          </a:p>
          <a:p>
            <a:r>
              <a:rPr lang="en-US" dirty="0">
                <a:cs typeface="Calibri"/>
              </a:rPr>
              <a:t>Reporter at bar.</a:t>
            </a:r>
          </a:p>
          <a:p>
            <a:endParaRPr lang="en-US" dirty="0">
              <a:cs typeface="Calibri"/>
            </a:endParaRPr>
          </a:p>
          <a:p>
            <a:r>
              <a:rPr lang="en-US" dirty="0">
                <a:cs typeface="Calibri"/>
              </a:rPr>
              <a:t>Some banks have stated they will not ask for your OTP.</a:t>
            </a:r>
          </a:p>
          <a:p>
            <a:endParaRPr lang="en-US" dirty="0"/>
          </a:p>
        </p:txBody>
      </p:sp>
      <p:sp>
        <p:nvSpPr>
          <p:cNvPr id="4" name="Slide Number Placeholder 3"/>
          <p:cNvSpPr>
            <a:spLocks noGrp="1"/>
          </p:cNvSpPr>
          <p:nvPr>
            <p:ph type="sldNum" sz="quarter" idx="5"/>
          </p:nvPr>
        </p:nvSpPr>
        <p:spPr/>
        <p:txBody>
          <a:bodyPr/>
          <a:lstStyle/>
          <a:p>
            <a:fld id="{2CFDE617-5F99-46FB-9A98-9823A178A25D}" type="slidenum">
              <a:rPr lang="en-US" smtClean="0"/>
              <a:t>10</a:t>
            </a:fld>
            <a:endParaRPr lang="en-US"/>
          </a:p>
        </p:txBody>
      </p:sp>
    </p:spTree>
    <p:extLst>
      <p:ext uri="{BB962C8B-B14F-4D97-AF65-F5344CB8AC3E}">
        <p14:creationId xmlns:p14="http://schemas.microsoft.com/office/powerpoint/2010/main" val="336013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Phot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927ABEF-EC4E-461A-B0A7-F21F225E6378}"/>
              </a:ext>
            </a:extLst>
          </p:cNvPr>
          <p:cNvSpPr>
            <a:spLocks noGrp="1"/>
          </p:cNvSpPr>
          <p:nvPr>
            <p:ph type="pic" sz="quarter" idx="13"/>
          </p:nvPr>
        </p:nvSpPr>
        <p:spPr>
          <a:xfrm>
            <a:off x="-36801" y="-9754"/>
            <a:ext cx="12191999" cy="6867754"/>
          </a:xfrm>
          <a:noFill/>
        </p:spPr>
        <p:txBody>
          <a:bodyPr/>
          <a:lstStyle/>
          <a:p>
            <a:endParaRPr lang="en-US" dirty="0"/>
          </a:p>
        </p:txBody>
      </p:sp>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349886" y="4169287"/>
            <a:ext cx="5568594" cy="61744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5" name="Text Placeholder 4">
            <a:extLst>
              <a:ext uri="{FF2B5EF4-FFF2-40B4-BE49-F238E27FC236}">
                <a16:creationId xmlns:a16="http://schemas.microsoft.com/office/drawing/2014/main" id="{B952D671-C3FF-550E-EB88-657410EDCCBE}"/>
              </a:ext>
            </a:extLst>
          </p:cNvPr>
          <p:cNvSpPr>
            <a:spLocks noGrp="1"/>
          </p:cNvSpPr>
          <p:nvPr>
            <p:ph type="body" sz="quarter" idx="14" hasCustomPrompt="1"/>
          </p:nvPr>
        </p:nvSpPr>
        <p:spPr>
          <a:xfrm>
            <a:off x="349885" y="2067339"/>
            <a:ext cx="5568594" cy="1895061"/>
          </a:xfrm>
        </p:spPr>
        <p:txBody>
          <a:bodyPr>
            <a:noAutofit/>
          </a:bodyPr>
          <a:lstStyle>
            <a:lvl1pPr marL="0" indent="0">
              <a:buNone/>
              <a:defRPr sz="6000">
                <a:latin typeface="Montserrat SemiBold" pitchFamily="2" charset="0"/>
              </a:defRPr>
            </a:lvl1pPr>
          </a:lstStyle>
          <a:p>
            <a:pPr lvl="0"/>
            <a:r>
              <a:rPr lang="en-US" dirty="0"/>
              <a:t>Title</a:t>
            </a:r>
          </a:p>
        </p:txBody>
      </p:sp>
      <p:pic>
        <p:nvPicPr>
          <p:cNvPr id="15" name="Picture 14" descr="Logo&#10;&#10;Description automatically generated">
            <a:extLst>
              <a:ext uri="{FF2B5EF4-FFF2-40B4-BE49-F238E27FC236}">
                <a16:creationId xmlns:a16="http://schemas.microsoft.com/office/drawing/2014/main" id="{3B2A89BD-BACF-0F15-58BC-13FC5180D2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0989" y="458125"/>
            <a:ext cx="2076245" cy="582806"/>
          </a:xfrm>
          <a:prstGeom prst="rect">
            <a:avLst/>
          </a:prstGeom>
        </p:spPr>
      </p:pic>
      <p:pic>
        <p:nvPicPr>
          <p:cNvPr id="18" name="Picture 17" descr="A blue and white text on a black background&#10;&#10;Description automatically generated">
            <a:extLst>
              <a:ext uri="{FF2B5EF4-FFF2-40B4-BE49-F238E27FC236}">
                <a16:creationId xmlns:a16="http://schemas.microsoft.com/office/drawing/2014/main" id="{552BFFDF-7143-FB8E-120B-15BCD1BDA3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7230" y="188828"/>
            <a:ext cx="3508916" cy="1304754"/>
          </a:xfrm>
          <a:prstGeom prst="rect">
            <a:avLst/>
          </a:prstGeom>
        </p:spPr>
      </p:pic>
    </p:spTree>
    <p:extLst>
      <p:ext uri="{BB962C8B-B14F-4D97-AF65-F5344CB8AC3E}">
        <p14:creationId xmlns:p14="http://schemas.microsoft.com/office/powerpoint/2010/main" val="31495613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699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56010A-A0A2-6295-EB13-DCE3382AE228}"/>
              </a:ext>
            </a:extLst>
          </p:cNvPr>
          <p:cNvSpPr>
            <a:spLocks noGrp="1"/>
          </p:cNvSpPr>
          <p:nvPr>
            <p:ph sz="half" idx="10"/>
          </p:nvPr>
        </p:nvSpPr>
        <p:spPr>
          <a:xfrm>
            <a:off x="43053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2">
            <a:extLst>
              <a:ext uri="{FF2B5EF4-FFF2-40B4-BE49-F238E27FC236}">
                <a16:creationId xmlns:a16="http://schemas.microsoft.com/office/drawing/2014/main" id="{72026B88-0D4B-0CEF-B566-96F1CD3D8E1F}"/>
              </a:ext>
            </a:extLst>
          </p:cNvPr>
          <p:cNvSpPr>
            <a:spLocks noGrp="1"/>
          </p:cNvSpPr>
          <p:nvPr>
            <p:ph sz="half" idx="11"/>
          </p:nvPr>
        </p:nvSpPr>
        <p:spPr>
          <a:xfrm>
            <a:off x="8153400" y="2372139"/>
            <a:ext cx="35687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D8240CE5-C4B2-6952-C68C-6289B9B51D19}"/>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23" name="Slide Number Placeholder 22">
            <a:extLst>
              <a:ext uri="{FF2B5EF4-FFF2-40B4-BE49-F238E27FC236}">
                <a16:creationId xmlns:a16="http://schemas.microsoft.com/office/drawing/2014/main" id="{DFD8E771-8FAA-A0CE-985E-B68DE5B52BEF}"/>
              </a:ext>
            </a:extLst>
          </p:cNvPr>
          <p:cNvSpPr>
            <a:spLocks noGrp="1"/>
          </p:cNvSpPr>
          <p:nvPr>
            <p:ph type="sldNum" sz="quarter" idx="12"/>
          </p:nvPr>
        </p:nvSpPr>
        <p:spPr/>
        <p:txBody>
          <a:bodyPr/>
          <a:lstStyle/>
          <a:p>
            <a:fld id="{41A437F0-1C7D-42E9-B30E-7C0BBC42B5C2}" type="slidenum">
              <a:rPr lang="en-US" smtClean="0"/>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3F00AEB2-5618-3BC9-C2A1-79E585DAE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1928" y="122589"/>
            <a:ext cx="2539835" cy="1145128"/>
          </a:xfrm>
          <a:prstGeom prst="rect">
            <a:avLst/>
          </a:prstGeom>
        </p:spPr>
      </p:pic>
      <p:pic>
        <p:nvPicPr>
          <p:cNvPr id="5" name="Picture 4">
            <a:extLst>
              <a:ext uri="{FF2B5EF4-FFF2-40B4-BE49-F238E27FC236}">
                <a16:creationId xmlns:a16="http://schemas.microsoft.com/office/drawing/2014/main" id="{81E5F700-C1E5-0B32-1D03-51A25CA695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50"/>
          <a:stretch/>
        </p:blipFill>
        <p:spPr>
          <a:xfrm>
            <a:off x="397162" y="-1801"/>
            <a:ext cx="11795760" cy="1307811"/>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CC32F6E3-26C2-5797-CB69-13F40CEA53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31928" y="122589"/>
            <a:ext cx="2539835" cy="1145128"/>
          </a:xfrm>
          <a:prstGeom prst="rect">
            <a:avLst/>
          </a:prstGeom>
          <a:effectLst>
            <a:outerShdw blurRad="25400" dist="25400" dir="5400000" algn="ctr" rotWithShape="0">
              <a:srgbClr val="000000">
                <a:alpha val="99000"/>
              </a:srgbClr>
            </a:outerShdw>
          </a:effectLst>
        </p:spPr>
      </p:pic>
      <p:pic>
        <p:nvPicPr>
          <p:cNvPr id="7" name="Picture 6" descr="A blue and black text on a black background&#10;&#10;Description automatically generated">
            <a:extLst>
              <a:ext uri="{FF2B5EF4-FFF2-40B4-BE49-F238E27FC236}">
                <a16:creationId xmlns:a16="http://schemas.microsoft.com/office/drawing/2014/main" id="{98011E93-E320-2A8C-F12E-35D383964B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97" y="-52469"/>
            <a:ext cx="3607433" cy="1341387"/>
          </a:xfrm>
          <a:prstGeom prst="rect">
            <a:avLst/>
          </a:prstGeom>
        </p:spPr>
      </p:pic>
    </p:spTree>
    <p:extLst>
      <p:ext uri="{BB962C8B-B14F-4D97-AF65-F5344CB8AC3E}">
        <p14:creationId xmlns:p14="http://schemas.microsoft.com/office/powerpoint/2010/main" val="261421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3272F03-41E6-E2B8-8B4B-8C8083B71C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50"/>
          <a:stretch/>
        </p:blipFill>
        <p:spPr>
          <a:xfrm>
            <a:off x="397162" y="-1801"/>
            <a:ext cx="11795760" cy="1307811"/>
          </a:xfrm>
          <a:prstGeom prst="rect">
            <a:avLst/>
          </a:prstGeom>
        </p:spPr>
      </p:pic>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57200" y="2372139"/>
            <a:ext cx="11277600" cy="393055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16B50B36-35C9-99B6-E30D-2EF94B490C7D}"/>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dirty="0"/>
              <a:t>Click to edit Master title style</a:t>
            </a:r>
          </a:p>
        </p:txBody>
      </p:sp>
      <p:sp>
        <p:nvSpPr>
          <p:cNvPr id="8" name="Slide Number Placeholder 7">
            <a:extLst>
              <a:ext uri="{FF2B5EF4-FFF2-40B4-BE49-F238E27FC236}">
                <a16:creationId xmlns:a16="http://schemas.microsoft.com/office/drawing/2014/main" id="{87720FF2-4B35-A6FB-3D1D-00CEBECC8B01}"/>
              </a:ext>
            </a:extLst>
          </p:cNvPr>
          <p:cNvSpPr>
            <a:spLocks noGrp="1"/>
          </p:cNvSpPr>
          <p:nvPr>
            <p:ph type="sldNum" sz="quarter" idx="10"/>
          </p:nvPr>
        </p:nvSpPr>
        <p:spPr/>
        <p:txBody>
          <a:bodyPr/>
          <a:lstStyle/>
          <a:p>
            <a:fld id="{41A437F0-1C7D-42E9-B30E-7C0BBC42B5C2}" type="slidenum">
              <a:rPr lang="en-US" smtClean="0"/>
              <a:t>‹#›</a:t>
            </a:fld>
            <a:endParaRPr lang="en-US"/>
          </a:p>
        </p:txBody>
      </p:sp>
      <p:pic>
        <p:nvPicPr>
          <p:cNvPr id="16" name="Picture 15" descr="A picture containing text, clipart&#10;&#10;Description automatically generated">
            <a:extLst>
              <a:ext uri="{FF2B5EF4-FFF2-40B4-BE49-F238E27FC236}">
                <a16:creationId xmlns:a16="http://schemas.microsoft.com/office/drawing/2014/main" id="{36C8172E-B615-1B04-000E-2ED0599A43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1928" y="122589"/>
            <a:ext cx="2539835" cy="1145128"/>
          </a:xfrm>
          <a:prstGeom prst="rect">
            <a:avLst/>
          </a:prstGeom>
          <a:effectLst>
            <a:outerShdw blurRad="25400" dist="25400" dir="5400000" algn="ctr" rotWithShape="0">
              <a:srgbClr val="000000">
                <a:alpha val="99000"/>
              </a:srgbClr>
            </a:outerShdw>
          </a:effectLst>
        </p:spPr>
      </p:pic>
      <p:pic>
        <p:nvPicPr>
          <p:cNvPr id="17" name="Picture 16" descr="A blue and black text on a black background&#10;&#10;Description automatically generated">
            <a:extLst>
              <a:ext uri="{FF2B5EF4-FFF2-40B4-BE49-F238E27FC236}">
                <a16:creationId xmlns:a16="http://schemas.microsoft.com/office/drawing/2014/main" id="{ADE22560-A9DF-D600-DA4C-A8798C5C6A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97" y="-52469"/>
            <a:ext cx="3607433" cy="1341387"/>
          </a:xfrm>
          <a:prstGeom prst="rect">
            <a:avLst/>
          </a:prstGeom>
        </p:spPr>
      </p:pic>
    </p:spTree>
    <p:extLst>
      <p:ext uri="{BB962C8B-B14F-4D97-AF65-F5344CB8AC3E}">
        <p14:creationId xmlns:p14="http://schemas.microsoft.com/office/powerpoint/2010/main" val="778597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Picture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F95F41-B06A-05F3-3CA3-355BF659DAC4}"/>
              </a:ext>
            </a:extLst>
          </p:cNvPr>
          <p:cNvSpPr>
            <a:spLocks noGrp="1"/>
          </p:cNvSpPr>
          <p:nvPr>
            <p:ph type="sldNum" sz="quarter" idx="10"/>
          </p:nvPr>
        </p:nvSpPr>
        <p:spPr/>
        <p:txBody>
          <a:bodyPr/>
          <a:lstStyle/>
          <a:p>
            <a:fld id="{41A437F0-1C7D-42E9-B30E-7C0BBC42B5C2}" type="slidenum">
              <a:rPr lang="en-US" smtClean="0"/>
              <a:t>‹#›</a:t>
            </a:fld>
            <a:endParaRPr lang="en-US"/>
          </a:p>
        </p:txBody>
      </p:sp>
      <p:sp>
        <p:nvSpPr>
          <p:cNvPr id="5" name="Content Placeholder 2">
            <a:extLst>
              <a:ext uri="{FF2B5EF4-FFF2-40B4-BE49-F238E27FC236}">
                <a16:creationId xmlns:a16="http://schemas.microsoft.com/office/drawing/2014/main" id="{17A61DA2-04FD-14B9-DA68-C511773E3482}"/>
              </a:ext>
            </a:extLst>
          </p:cNvPr>
          <p:cNvSpPr>
            <a:spLocks noGrp="1"/>
          </p:cNvSpPr>
          <p:nvPr>
            <p:ph sz="half" idx="1"/>
          </p:nvPr>
        </p:nvSpPr>
        <p:spPr>
          <a:xfrm>
            <a:off x="457199" y="2372139"/>
            <a:ext cx="7229061" cy="3722687"/>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886F3F0-F20D-F7A3-00DF-D5817AFDAA56}"/>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7977188" y="2386013"/>
            <a:ext cx="3757612" cy="3722687"/>
          </a:xfrm>
        </p:spPr>
        <p:txBody>
          <a:bodyPr/>
          <a:lstStyle/>
          <a:p>
            <a:endParaRPr lang="en-US"/>
          </a:p>
        </p:txBody>
      </p:sp>
      <p:pic>
        <p:nvPicPr>
          <p:cNvPr id="4" name="Picture 3">
            <a:extLst>
              <a:ext uri="{FF2B5EF4-FFF2-40B4-BE49-F238E27FC236}">
                <a16:creationId xmlns:a16="http://schemas.microsoft.com/office/drawing/2014/main" id="{04020381-A7CA-A456-3BCE-8F937CC3D3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50"/>
          <a:stretch/>
        </p:blipFill>
        <p:spPr>
          <a:xfrm>
            <a:off x="397162" y="-1801"/>
            <a:ext cx="11795760" cy="1307811"/>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2E1E49C8-0ED8-E4E5-8785-6C95311FBF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1928" y="122589"/>
            <a:ext cx="2539835" cy="1145128"/>
          </a:xfrm>
          <a:prstGeom prst="rect">
            <a:avLst/>
          </a:prstGeom>
          <a:effectLst>
            <a:outerShdw blurRad="25400" dist="25400" dir="5400000" algn="ctr" rotWithShape="0">
              <a:srgbClr val="000000">
                <a:alpha val="99000"/>
              </a:srgbClr>
            </a:outerShdw>
          </a:effectLst>
        </p:spPr>
      </p:pic>
      <p:pic>
        <p:nvPicPr>
          <p:cNvPr id="8" name="Picture 7" descr="A blue and black text on a black background&#10;&#10;Description automatically generated">
            <a:extLst>
              <a:ext uri="{FF2B5EF4-FFF2-40B4-BE49-F238E27FC236}">
                <a16:creationId xmlns:a16="http://schemas.microsoft.com/office/drawing/2014/main" id="{48249BA1-9A8E-FC67-8153-353C38B7EB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97" y="-52469"/>
            <a:ext cx="3607433" cy="1341387"/>
          </a:xfrm>
          <a:prstGeom prst="rect">
            <a:avLst/>
          </a:prstGeom>
        </p:spPr>
      </p:pic>
    </p:spTree>
    <p:extLst>
      <p:ext uri="{BB962C8B-B14F-4D97-AF65-F5344CB8AC3E}">
        <p14:creationId xmlns:p14="http://schemas.microsoft.com/office/powerpoint/2010/main" val="275280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Picture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F95F41-B06A-05F3-3CA3-355BF659DAC4}"/>
              </a:ext>
            </a:extLst>
          </p:cNvPr>
          <p:cNvSpPr>
            <a:spLocks noGrp="1"/>
          </p:cNvSpPr>
          <p:nvPr>
            <p:ph type="sldNum" sz="quarter" idx="10"/>
          </p:nvPr>
        </p:nvSpPr>
        <p:spPr/>
        <p:txBody>
          <a:bodyPr/>
          <a:lstStyle/>
          <a:p>
            <a:fld id="{41A437F0-1C7D-42E9-B30E-7C0BBC42B5C2}" type="slidenum">
              <a:rPr lang="en-US" smtClean="0"/>
              <a:t>‹#›</a:t>
            </a:fld>
            <a:endParaRPr lang="en-US"/>
          </a:p>
        </p:txBody>
      </p:sp>
      <p:sp>
        <p:nvSpPr>
          <p:cNvPr id="5" name="Content Placeholder 2">
            <a:extLst>
              <a:ext uri="{FF2B5EF4-FFF2-40B4-BE49-F238E27FC236}">
                <a16:creationId xmlns:a16="http://schemas.microsoft.com/office/drawing/2014/main" id="{17A61DA2-04FD-14B9-DA68-C511773E3482}"/>
              </a:ext>
            </a:extLst>
          </p:cNvPr>
          <p:cNvSpPr>
            <a:spLocks noGrp="1"/>
          </p:cNvSpPr>
          <p:nvPr>
            <p:ph sz="half" idx="1"/>
          </p:nvPr>
        </p:nvSpPr>
        <p:spPr>
          <a:xfrm>
            <a:off x="457200" y="2386013"/>
            <a:ext cx="3757612" cy="3708813"/>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4886F3F0-F20D-F7A3-00DF-D5817AFDAA56}"/>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10" name="Picture Placeholder 9">
            <a:extLst>
              <a:ext uri="{FF2B5EF4-FFF2-40B4-BE49-F238E27FC236}">
                <a16:creationId xmlns:a16="http://schemas.microsoft.com/office/drawing/2014/main" id="{D8E357EC-80BD-1ABF-8A21-2BD292E68EF3}"/>
              </a:ext>
            </a:extLst>
          </p:cNvPr>
          <p:cNvSpPr>
            <a:spLocks noGrp="1"/>
          </p:cNvSpPr>
          <p:nvPr>
            <p:ph type="pic" sz="quarter" idx="11"/>
          </p:nvPr>
        </p:nvSpPr>
        <p:spPr>
          <a:xfrm>
            <a:off x="4479235" y="2386013"/>
            <a:ext cx="7255565" cy="3722687"/>
          </a:xfrm>
        </p:spPr>
        <p:txBody>
          <a:bodyPr/>
          <a:lstStyle/>
          <a:p>
            <a:endParaRPr lang="en-US"/>
          </a:p>
        </p:txBody>
      </p:sp>
      <p:pic>
        <p:nvPicPr>
          <p:cNvPr id="2" name="Picture 1">
            <a:extLst>
              <a:ext uri="{FF2B5EF4-FFF2-40B4-BE49-F238E27FC236}">
                <a16:creationId xmlns:a16="http://schemas.microsoft.com/office/drawing/2014/main" id="{20754EFC-D1DE-1F89-F911-1616E5F49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50"/>
          <a:stretch/>
        </p:blipFill>
        <p:spPr>
          <a:xfrm>
            <a:off x="397162" y="-1801"/>
            <a:ext cx="11795760" cy="1307811"/>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462DCD1B-46F1-1227-EE89-2096F35E1BA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1928" y="122589"/>
            <a:ext cx="2539835" cy="1145128"/>
          </a:xfrm>
          <a:prstGeom prst="rect">
            <a:avLst/>
          </a:prstGeom>
          <a:effectLst>
            <a:outerShdw blurRad="25400" dist="25400" dir="5400000" algn="ctr" rotWithShape="0">
              <a:srgbClr val="000000">
                <a:alpha val="99000"/>
              </a:srgbClr>
            </a:outerShdw>
          </a:effectLst>
        </p:spPr>
      </p:pic>
      <p:pic>
        <p:nvPicPr>
          <p:cNvPr id="6" name="Picture 5" descr="A blue and black text on a black background&#10;&#10;Description automatically generated">
            <a:extLst>
              <a:ext uri="{FF2B5EF4-FFF2-40B4-BE49-F238E27FC236}">
                <a16:creationId xmlns:a16="http://schemas.microsoft.com/office/drawing/2014/main" id="{7AFB298C-C820-ECDA-9CAB-5ACC435809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97" y="-52469"/>
            <a:ext cx="3607433" cy="1341387"/>
          </a:xfrm>
          <a:prstGeom prst="rect">
            <a:avLst/>
          </a:prstGeom>
        </p:spPr>
      </p:pic>
    </p:spTree>
    <p:extLst>
      <p:ext uri="{BB962C8B-B14F-4D97-AF65-F5344CB8AC3E}">
        <p14:creationId xmlns:p14="http://schemas.microsoft.com/office/powerpoint/2010/main" val="64423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NoPhoto">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349885" y="4169287"/>
            <a:ext cx="5853339" cy="617440"/>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Text Placeholder 4">
            <a:extLst>
              <a:ext uri="{FF2B5EF4-FFF2-40B4-BE49-F238E27FC236}">
                <a16:creationId xmlns:a16="http://schemas.microsoft.com/office/drawing/2014/main" id="{B952D671-C3FF-550E-EB88-657410EDCCBE}"/>
              </a:ext>
            </a:extLst>
          </p:cNvPr>
          <p:cNvSpPr>
            <a:spLocks noGrp="1"/>
          </p:cNvSpPr>
          <p:nvPr>
            <p:ph type="body" sz="quarter" idx="14" hasCustomPrompt="1"/>
          </p:nvPr>
        </p:nvSpPr>
        <p:spPr>
          <a:xfrm>
            <a:off x="349885" y="2067339"/>
            <a:ext cx="5853112" cy="1895061"/>
          </a:xfrm>
        </p:spPr>
        <p:txBody>
          <a:bodyPr>
            <a:noAutofit/>
          </a:bodyPr>
          <a:lstStyle>
            <a:lvl1pPr marL="0" indent="0">
              <a:buNone/>
              <a:defRPr sz="6000">
                <a:latin typeface="Montserrat SemiBold" pitchFamily="2" charset="0"/>
              </a:defRPr>
            </a:lvl1pPr>
          </a:lstStyle>
          <a:p>
            <a:pPr lvl="0"/>
            <a:r>
              <a:rPr lang="en-US" dirty="0"/>
              <a:t>Title</a:t>
            </a:r>
          </a:p>
        </p:txBody>
      </p:sp>
      <p:pic>
        <p:nvPicPr>
          <p:cNvPr id="14" name="Picture 13" descr="A blue and black text on a black background&#10;&#10;Description automatically generated">
            <a:extLst>
              <a:ext uri="{FF2B5EF4-FFF2-40B4-BE49-F238E27FC236}">
                <a16:creationId xmlns:a16="http://schemas.microsoft.com/office/drawing/2014/main" id="{FADBF67E-61A9-0281-059F-3FA9CE22D4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097" y="163321"/>
            <a:ext cx="3607433" cy="1341387"/>
          </a:xfrm>
          <a:prstGeom prst="rect">
            <a:avLst/>
          </a:prstGeom>
        </p:spPr>
      </p:pic>
      <p:pic>
        <p:nvPicPr>
          <p:cNvPr id="15" name="Picture 14" descr="Logo&#10;&#10;Description automatically generated">
            <a:extLst>
              <a:ext uri="{FF2B5EF4-FFF2-40B4-BE49-F238E27FC236}">
                <a16:creationId xmlns:a16="http://schemas.microsoft.com/office/drawing/2014/main" id="{3B2A89BD-BACF-0F15-58BC-13FC5180D2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0989" y="458125"/>
            <a:ext cx="2076245" cy="582806"/>
          </a:xfrm>
          <a:prstGeom prst="rect">
            <a:avLst/>
          </a:prstGeom>
        </p:spPr>
      </p:pic>
    </p:spTree>
    <p:extLst>
      <p:ext uri="{BB962C8B-B14F-4D97-AF65-F5344CB8AC3E}">
        <p14:creationId xmlns:p14="http://schemas.microsoft.com/office/powerpoint/2010/main" val="28068781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BC9EE7-160B-0B5A-3D1D-DDB8D21C87C7}"/>
              </a:ext>
            </a:extLst>
          </p:cNvPr>
          <p:cNvSpPr/>
          <p:nvPr userDrawn="1"/>
        </p:nvSpPr>
        <p:spPr>
          <a:xfrm>
            <a:off x="0" y="0"/>
            <a:ext cx="12192000" cy="6858000"/>
          </a:xfrm>
          <a:prstGeom prst="rect">
            <a:avLst/>
          </a:prstGeom>
          <a:solidFill>
            <a:srgbClr val="00445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descr="A close-up of a computer screen&#10;&#10;Description automatically generated">
            <a:extLst>
              <a:ext uri="{FF2B5EF4-FFF2-40B4-BE49-F238E27FC236}">
                <a16:creationId xmlns:a16="http://schemas.microsoft.com/office/drawing/2014/main" id="{8F917CAE-641B-FEC9-F49D-FEB566E2FEFE}"/>
              </a:ext>
            </a:extLst>
          </p:cNvPr>
          <p:cNvPicPr>
            <a:picLocks noChangeAspect="1"/>
          </p:cNvPicPr>
          <p:nvPr userDrawn="1"/>
        </p:nvPicPr>
        <p:blipFill>
          <a:blip r:embed="rId2">
            <a:alphaModFix amt="29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2312504" y="3822024"/>
            <a:ext cx="7566991" cy="617440"/>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Text Placeholder 4">
            <a:extLst>
              <a:ext uri="{FF2B5EF4-FFF2-40B4-BE49-F238E27FC236}">
                <a16:creationId xmlns:a16="http://schemas.microsoft.com/office/drawing/2014/main" id="{B952D671-C3FF-550E-EB88-657410EDCCBE}"/>
              </a:ext>
            </a:extLst>
          </p:cNvPr>
          <p:cNvSpPr>
            <a:spLocks noGrp="1"/>
          </p:cNvSpPr>
          <p:nvPr>
            <p:ph type="body" sz="quarter" idx="14" hasCustomPrompt="1"/>
          </p:nvPr>
        </p:nvSpPr>
        <p:spPr>
          <a:xfrm>
            <a:off x="2312505" y="2607364"/>
            <a:ext cx="7566991" cy="954157"/>
          </a:xfrm>
        </p:spPr>
        <p:txBody>
          <a:bodyPr>
            <a:noAutofit/>
          </a:bodyPr>
          <a:lstStyle>
            <a:lvl1pPr marL="0" indent="0" algn="l">
              <a:buNone/>
              <a:defRPr sz="6000">
                <a:solidFill>
                  <a:schemeClr val="bg1"/>
                </a:solidFill>
                <a:latin typeface="Montserrat SemiBold" pitchFamily="2" charset="0"/>
              </a:defRPr>
            </a:lvl1pPr>
          </a:lstStyle>
          <a:p>
            <a:pPr lvl="0"/>
            <a:r>
              <a:rPr lang="en-US"/>
              <a:t>Title</a:t>
            </a:r>
          </a:p>
        </p:txBody>
      </p:sp>
      <p:pic>
        <p:nvPicPr>
          <p:cNvPr id="20" name="Picture 19" descr="A picture containing text, clipart&#10;&#10;Description automatically generated">
            <a:extLst>
              <a:ext uri="{FF2B5EF4-FFF2-40B4-BE49-F238E27FC236}">
                <a16:creationId xmlns:a16="http://schemas.microsoft.com/office/drawing/2014/main" id="{34EE0A8B-2692-867F-6ED7-27F227E757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82125" y="173774"/>
            <a:ext cx="2609875" cy="1176706"/>
          </a:xfrm>
          <a:prstGeom prst="rect">
            <a:avLst/>
          </a:prstGeom>
        </p:spPr>
      </p:pic>
      <p:sp>
        <p:nvSpPr>
          <p:cNvPr id="22" name="Rectangle 21">
            <a:extLst>
              <a:ext uri="{FF2B5EF4-FFF2-40B4-BE49-F238E27FC236}">
                <a16:creationId xmlns:a16="http://schemas.microsoft.com/office/drawing/2014/main" id="{C7E1B64D-C610-869A-81E9-8257378600E7}"/>
              </a:ext>
            </a:extLst>
          </p:cNvPr>
          <p:cNvSpPr/>
          <p:nvPr userDrawn="1"/>
        </p:nvSpPr>
        <p:spPr>
          <a:xfrm>
            <a:off x="2312504" y="3597661"/>
            <a:ext cx="7679635" cy="45719"/>
          </a:xfrm>
          <a:prstGeom prst="rect">
            <a:avLst/>
          </a:prstGeom>
          <a:gradFill>
            <a:gsLst>
              <a:gs pos="16000">
                <a:schemeClr val="tx2"/>
              </a:gs>
              <a:gs pos="8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blue and white text on a black background&#10;&#10;Description automatically generated">
            <a:extLst>
              <a:ext uri="{FF2B5EF4-FFF2-40B4-BE49-F238E27FC236}">
                <a16:creationId xmlns:a16="http://schemas.microsoft.com/office/drawing/2014/main" id="{1B0CF080-AD11-B509-AA99-D800FC2735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7230" y="188828"/>
            <a:ext cx="3508916" cy="1304754"/>
          </a:xfrm>
          <a:prstGeom prst="rect">
            <a:avLst/>
          </a:prstGeom>
        </p:spPr>
      </p:pic>
    </p:spTree>
    <p:extLst>
      <p:ext uri="{BB962C8B-B14F-4D97-AF65-F5344CB8AC3E}">
        <p14:creationId xmlns:p14="http://schemas.microsoft.com/office/powerpoint/2010/main" val="214549821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white">
    <p:spTree>
      <p:nvGrpSpPr>
        <p:cNvPr id="1" name=""/>
        <p:cNvGrpSpPr/>
        <p:nvPr/>
      </p:nvGrpSpPr>
      <p:grpSpPr>
        <a:xfrm>
          <a:off x="0" y="0"/>
          <a:ext cx="0" cy="0"/>
          <a:chOff x="0" y="0"/>
          <a:chExt cx="0" cy="0"/>
        </a:xfrm>
      </p:grpSpPr>
      <p:pic>
        <p:nvPicPr>
          <p:cNvPr id="8" name="Picture 7" descr="A close-up of a computer screen&#10;&#10;Description automatically generated">
            <a:extLst>
              <a:ext uri="{FF2B5EF4-FFF2-40B4-BE49-F238E27FC236}">
                <a16:creationId xmlns:a16="http://schemas.microsoft.com/office/drawing/2014/main" id="{8B95BF32-3F85-10D9-1749-F666E4ADD54B}"/>
              </a:ext>
            </a:extLst>
          </p:cNvPr>
          <p:cNvPicPr>
            <a:picLocks noChangeAspect="1"/>
          </p:cNvPicPr>
          <p:nvPr userDrawn="1"/>
        </p:nvPicPr>
        <p:blipFill>
          <a:blip r:embed="rId2">
            <a:alphaModFix amt="29000"/>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3" name="Rectangle 12">
            <a:extLst>
              <a:ext uri="{FF2B5EF4-FFF2-40B4-BE49-F238E27FC236}">
                <a16:creationId xmlns:a16="http://schemas.microsoft.com/office/drawing/2014/main" id="{15BC9EE7-160B-0B5A-3D1D-DDB8D21C87C7}"/>
              </a:ext>
            </a:extLst>
          </p:cNvPr>
          <p:cNvSpPr/>
          <p:nvPr userDrawn="1"/>
        </p:nvSpPr>
        <p:spPr>
          <a:xfrm>
            <a:off x="0" y="14785"/>
            <a:ext cx="12192000" cy="6858000"/>
          </a:xfrm>
          <a:prstGeom prst="rect">
            <a:avLst/>
          </a:prstGeom>
          <a:solidFill>
            <a:srgbClr val="EFFBFF">
              <a:alpha val="74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30054D3-B4EF-4824-BDC6-58440AB8952A}"/>
              </a:ext>
            </a:extLst>
          </p:cNvPr>
          <p:cNvSpPr>
            <a:spLocks noGrp="1"/>
          </p:cNvSpPr>
          <p:nvPr>
            <p:ph type="subTitle" idx="1" hasCustomPrompt="1"/>
          </p:nvPr>
        </p:nvSpPr>
        <p:spPr>
          <a:xfrm>
            <a:off x="2312504" y="3822024"/>
            <a:ext cx="7566991" cy="617440"/>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Text Placeholder 4">
            <a:extLst>
              <a:ext uri="{FF2B5EF4-FFF2-40B4-BE49-F238E27FC236}">
                <a16:creationId xmlns:a16="http://schemas.microsoft.com/office/drawing/2014/main" id="{B952D671-C3FF-550E-EB88-657410EDCCBE}"/>
              </a:ext>
            </a:extLst>
          </p:cNvPr>
          <p:cNvSpPr>
            <a:spLocks noGrp="1"/>
          </p:cNvSpPr>
          <p:nvPr>
            <p:ph type="body" sz="quarter" idx="14" hasCustomPrompt="1"/>
          </p:nvPr>
        </p:nvSpPr>
        <p:spPr>
          <a:xfrm>
            <a:off x="2312505" y="2607364"/>
            <a:ext cx="7566991" cy="954157"/>
          </a:xfrm>
        </p:spPr>
        <p:txBody>
          <a:bodyPr>
            <a:noAutofit/>
          </a:bodyPr>
          <a:lstStyle>
            <a:lvl1pPr marL="0" indent="0" algn="l">
              <a:buNone/>
              <a:defRPr sz="6000">
                <a:solidFill>
                  <a:schemeClr val="tx1"/>
                </a:solidFill>
                <a:latin typeface="Montserrat SemiBold" pitchFamily="2" charset="0"/>
              </a:defRPr>
            </a:lvl1pPr>
          </a:lstStyle>
          <a:p>
            <a:pPr lvl="0"/>
            <a:r>
              <a:rPr lang="en-US"/>
              <a:t>Title</a:t>
            </a:r>
          </a:p>
        </p:txBody>
      </p:sp>
      <p:sp>
        <p:nvSpPr>
          <p:cNvPr id="22" name="Rectangle 21">
            <a:extLst>
              <a:ext uri="{FF2B5EF4-FFF2-40B4-BE49-F238E27FC236}">
                <a16:creationId xmlns:a16="http://schemas.microsoft.com/office/drawing/2014/main" id="{C7E1B64D-C610-869A-81E9-8257378600E7}"/>
              </a:ext>
            </a:extLst>
          </p:cNvPr>
          <p:cNvSpPr/>
          <p:nvPr userDrawn="1"/>
        </p:nvSpPr>
        <p:spPr>
          <a:xfrm>
            <a:off x="2312504" y="3597661"/>
            <a:ext cx="7679635" cy="45719"/>
          </a:xfrm>
          <a:prstGeom prst="rect">
            <a:avLst/>
          </a:prstGeom>
          <a:gradFill>
            <a:gsLst>
              <a:gs pos="16000">
                <a:schemeClr val="tx2"/>
              </a:gs>
              <a:gs pos="88000">
                <a:schemeClr val="tx2"/>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Logo&#10;&#10;Description automatically generated">
            <a:extLst>
              <a:ext uri="{FF2B5EF4-FFF2-40B4-BE49-F238E27FC236}">
                <a16:creationId xmlns:a16="http://schemas.microsoft.com/office/drawing/2014/main" id="{EA3E8EB4-6BAF-3865-4F26-80A7A58D51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0989" y="458125"/>
            <a:ext cx="2076245" cy="582806"/>
          </a:xfrm>
          <a:prstGeom prst="rect">
            <a:avLst/>
          </a:prstGeom>
        </p:spPr>
      </p:pic>
      <p:pic>
        <p:nvPicPr>
          <p:cNvPr id="6" name="Picture 5" descr="A blue and black text on a black background&#10;&#10;Description automatically generated">
            <a:extLst>
              <a:ext uri="{FF2B5EF4-FFF2-40B4-BE49-F238E27FC236}">
                <a16:creationId xmlns:a16="http://schemas.microsoft.com/office/drawing/2014/main" id="{C99483C3-97F6-6F13-8A56-709FF892341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97" y="163321"/>
            <a:ext cx="3607433" cy="1341387"/>
          </a:xfrm>
          <a:prstGeom prst="rect">
            <a:avLst/>
          </a:prstGeom>
        </p:spPr>
      </p:pic>
    </p:spTree>
    <p:extLst>
      <p:ext uri="{BB962C8B-B14F-4D97-AF65-F5344CB8AC3E}">
        <p14:creationId xmlns:p14="http://schemas.microsoft.com/office/powerpoint/2010/main" val="16843054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ew Subject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1393825" y="3069091"/>
            <a:ext cx="2606675" cy="1973263"/>
          </a:xfrm>
        </p:spPr>
        <p:txBody>
          <a:bodyPr/>
          <a:lstStyle>
            <a:lvl1pPr>
              <a:defRPr/>
            </a:lvl1pPr>
          </a:lstStyle>
          <a:p>
            <a:r>
              <a:rPr lang="en-US"/>
              <a:t>Todays</a:t>
            </a:r>
            <a:br>
              <a:rPr lang="en-US"/>
            </a:br>
            <a:r>
              <a:rPr lang="en-US"/>
              <a:t>Agenda</a:t>
            </a:r>
          </a:p>
        </p:txBody>
      </p:sp>
      <p:sp>
        <p:nvSpPr>
          <p:cNvPr id="4" name="Rectangle 3">
            <a:extLst>
              <a:ext uri="{FF2B5EF4-FFF2-40B4-BE49-F238E27FC236}">
                <a16:creationId xmlns:a16="http://schemas.microsoft.com/office/drawing/2014/main" id="{9BEA1215-3398-CA55-123C-4D99A1D7499B}"/>
              </a:ext>
            </a:extLst>
          </p:cNvPr>
          <p:cNvSpPr/>
          <p:nvPr userDrawn="1"/>
        </p:nvSpPr>
        <p:spPr>
          <a:xfrm>
            <a:off x="4448711" y="1253447"/>
            <a:ext cx="91398" cy="5604553"/>
          </a:xfrm>
          <a:prstGeom prst="rect">
            <a:avLst/>
          </a:prstGeom>
          <a:gradFill>
            <a:gsLst>
              <a:gs pos="0">
                <a:schemeClr val="tx2">
                  <a:alpha val="0"/>
                </a:schemeClr>
              </a:gs>
              <a:gs pos="100000">
                <a:schemeClr val="tx1"/>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E229B7C-6AB1-E2B9-555F-50059E7976E4}"/>
              </a:ext>
            </a:extLst>
          </p:cNvPr>
          <p:cNvSpPr/>
          <p:nvPr userDrawn="1"/>
        </p:nvSpPr>
        <p:spPr>
          <a:xfrm>
            <a:off x="4985657" y="1816569"/>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18DA59-F5FF-E278-F261-8C879ACCB714}"/>
              </a:ext>
            </a:extLst>
          </p:cNvPr>
          <p:cNvSpPr/>
          <p:nvPr userDrawn="1"/>
        </p:nvSpPr>
        <p:spPr>
          <a:xfrm>
            <a:off x="4985657" y="2576857"/>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07CF7C-E05E-3655-15F9-90FA88014D0E}"/>
              </a:ext>
            </a:extLst>
          </p:cNvPr>
          <p:cNvSpPr/>
          <p:nvPr userDrawn="1"/>
        </p:nvSpPr>
        <p:spPr>
          <a:xfrm>
            <a:off x="4985657" y="3337144"/>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DA0FE21-B466-3040-15C0-97A11F9E885E}"/>
              </a:ext>
            </a:extLst>
          </p:cNvPr>
          <p:cNvSpPr/>
          <p:nvPr userDrawn="1"/>
        </p:nvSpPr>
        <p:spPr>
          <a:xfrm>
            <a:off x="4985657" y="4087158"/>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7457B2-18A8-949E-0082-86D3B8D3C6A6}"/>
              </a:ext>
            </a:extLst>
          </p:cNvPr>
          <p:cNvSpPr/>
          <p:nvPr userDrawn="1"/>
        </p:nvSpPr>
        <p:spPr>
          <a:xfrm>
            <a:off x="4985657" y="4847446"/>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3EC7907-B553-82D4-E817-9FC0B7BF594D}"/>
              </a:ext>
            </a:extLst>
          </p:cNvPr>
          <p:cNvSpPr/>
          <p:nvPr userDrawn="1"/>
        </p:nvSpPr>
        <p:spPr>
          <a:xfrm>
            <a:off x="4985657" y="5607733"/>
            <a:ext cx="6651172" cy="6640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and black text on a black background&#10;&#10;Description automatically generated">
            <a:extLst>
              <a:ext uri="{FF2B5EF4-FFF2-40B4-BE49-F238E27FC236}">
                <a16:creationId xmlns:a16="http://schemas.microsoft.com/office/drawing/2014/main" id="{4BBE3126-F461-C9A2-FA26-9F85D4D98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097" y="163321"/>
            <a:ext cx="3607433" cy="1341387"/>
          </a:xfrm>
          <a:prstGeom prst="rect">
            <a:avLst/>
          </a:prstGeom>
        </p:spPr>
      </p:pic>
      <p:pic>
        <p:nvPicPr>
          <p:cNvPr id="6" name="Picture 5" descr="Logo&#10;&#10;Description automatically generated">
            <a:extLst>
              <a:ext uri="{FF2B5EF4-FFF2-40B4-BE49-F238E27FC236}">
                <a16:creationId xmlns:a16="http://schemas.microsoft.com/office/drawing/2014/main" id="{5709ED72-E00C-EB4C-6C6F-144B8C39774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0989" y="458125"/>
            <a:ext cx="2076245" cy="582806"/>
          </a:xfrm>
          <a:prstGeom prst="rect">
            <a:avLst/>
          </a:prstGeom>
        </p:spPr>
      </p:pic>
    </p:spTree>
    <p:extLst>
      <p:ext uri="{BB962C8B-B14F-4D97-AF65-F5344CB8AC3E}">
        <p14:creationId xmlns:p14="http://schemas.microsoft.com/office/powerpoint/2010/main" val="618822472"/>
      </p:ext>
    </p:extLst>
  </p:cSld>
  <p:clrMapOvr>
    <a:masterClrMapping/>
  </p:clrMapOvr>
  <p:extLst>
    <p:ext uri="{DCECCB84-F9BA-43D5-87BE-67443E8EF086}">
      <p15:sldGuideLst xmlns:p15="http://schemas.microsoft.com/office/powerpoint/2012/main">
        <p15:guide id="1" orient="horz" pos="288">
          <p15:clr>
            <a:srgbClr val="FBAE40"/>
          </p15:clr>
        </p15:guide>
        <p15:guide id="2" pos="3840">
          <p15:clr>
            <a:srgbClr val="FBAE40"/>
          </p15:clr>
        </p15:guide>
        <p15:guide id="3" pos="288">
          <p15:clr>
            <a:srgbClr val="FBAE40"/>
          </p15:clr>
        </p15:guide>
        <p15:guide id="4"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ubject w Photo">
    <p:spTree>
      <p:nvGrpSpPr>
        <p:cNvPr id="1" name=""/>
        <p:cNvGrpSpPr/>
        <p:nvPr/>
      </p:nvGrpSpPr>
      <p:grpSpPr>
        <a:xfrm>
          <a:off x="0" y="0"/>
          <a:ext cx="0" cy="0"/>
          <a:chOff x="0" y="0"/>
          <a:chExt cx="0" cy="0"/>
        </a:xfrm>
      </p:grpSpPr>
      <p:pic>
        <p:nvPicPr>
          <p:cNvPr id="6" name="Picture 5" descr="A close-up of a person's hand&#10;&#10;Description automatically generated">
            <a:extLst>
              <a:ext uri="{FF2B5EF4-FFF2-40B4-BE49-F238E27FC236}">
                <a16:creationId xmlns:a16="http://schemas.microsoft.com/office/drawing/2014/main" id="{9CB52E87-E810-33B3-AF10-CAC1DE0486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253" y="0"/>
            <a:ext cx="11654747" cy="6858000"/>
          </a:xfrm>
          <a:prstGeom prst="rect">
            <a:avLst/>
          </a:prstGeom>
        </p:spPr>
      </p:pic>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460375" y="2442369"/>
            <a:ext cx="4616448" cy="1973263"/>
          </a:xfrm>
        </p:spPr>
        <p:txBody>
          <a:bodyPr/>
          <a:lstStyle/>
          <a:p>
            <a:r>
              <a:rPr lang="en-US"/>
              <a:t>Introduce a new subject here</a:t>
            </a:r>
          </a:p>
        </p:txBody>
      </p:sp>
      <p:sp>
        <p:nvSpPr>
          <p:cNvPr id="8" name="Picture Placeholder 7">
            <a:extLst>
              <a:ext uri="{FF2B5EF4-FFF2-40B4-BE49-F238E27FC236}">
                <a16:creationId xmlns:a16="http://schemas.microsoft.com/office/drawing/2014/main" id="{91E29B6B-AC50-5A73-B093-206F10844B25}"/>
              </a:ext>
            </a:extLst>
          </p:cNvPr>
          <p:cNvSpPr>
            <a:spLocks noGrp="1"/>
          </p:cNvSpPr>
          <p:nvPr>
            <p:ph type="pic" sz="quarter" idx="10"/>
          </p:nvPr>
        </p:nvSpPr>
        <p:spPr>
          <a:xfrm>
            <a:off x="5495925" y="1262063"/>
            <a:ext cx="6696075" cy="4333875"/>
          </a:xfrm>
        </p:spPr>
        <p:txBody>
          <a:bodyPr/>
          <a:lstStyle/>
          <a:p>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1AE90387-288F-3855-D057-796DF415B1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097" y="163321"/>
            <a:ext cx="3607433" cy="1341387"/>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0B3496C2-6252-1ED8-789C-2E62677E8ED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2125" y="173774"/>
            <a:ext cx="2609875" cy="1176706"/>
          </a:xfrm>
          <a:prstGeom prst="rect">
            <a:avLst/>
          </a:prstGeom>
          <a:effectLst>
            <a:outerShdw blurRad="88900" dir="5400000" algn="ctr" rotWithShape="0">
              <a:schemeClr val="accent4">
                <a:lumMod val="10000"/>
              </a:schemeClr>
            </a:outerShdw>
          </a:effectLst>
        </p:spPr>
      </p:pic>
    </p:spTree>
    <p:extLst>
      <p:ext uri="{BB962C8B-B14F-4D97-AF65-F5344CB8AC3E}">
        <p14:creationId xmlns:p14="http://schemas.microsoft.com/office/powerpoint/2010/main" val="2597968071"/>
      </p:ext>
    </p:extLst>
  </p:cSld>
  <p:clrMapOvr>
    <a:masterClrMapping/>
  </p:clrMapOvr>
  <p:extLst>
    <p:ext uri="{DCECCB84-F9BA-43D5-87BE-67443E8EF086}">
      <p15:sldGuideLst xmlns:p15="http://schemas.microsoft.com/office/powerpoint/2012/main">
        <p15:guide id="1" orient="horz" pos="288" userDrawn="1">
          <p15:clr>
            <a:srgbClr val="FBAE40"/>
          </p15:clr>
        </p15:guide>
        <p15:guide id="2" pos="3840" userDrawn="1">
          <p15:clr>
            <a:srgbClr val="FBAE40"/>
          </p15:clr>
        </p15:guide>
        <p15:guide id="3" pos="288" userDrawn="1">
          <p15:clr>
            <a:srgbClr val="FBAE40"/>
          </p15:clr>
        </p15:guide>
        <p15:guide id="4" orient="horz" pos="22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Subject no Photo">
    <p:spTree>
      <p:nvGrpSpPr>
        <p:cNvPr id="1" name=""/>
        <p:cNvGrpSpPr/>
        <p:nvPr/>
      </p:nvGrpSpPr>
      <p:grpSpPr>
        <a:xfrm>
          <a:off x="0" y="0"/>
          <a:ext cx="0" cy="0"/>
          <a:chOff x="0" y="0"/>
          <a:chExt cx="0" cy="0"/>
        </a:xfrm>
      </p:grpSpPr>
      <p:pic>
        <p:nvPicPr>
          <p:cNvPr id="11" name="Picture 10" descr="A close-up of a person's hand&#10;&#10;Description automatically generated">
            <a:extLst>
              <a:ext uri="{FF2B5EF4-FFF2-40B4-BE49-F238E27FC236}">
                <a16:creationId xmlns:a16="http://schemas.microsoft.com/office/drawing/2014/main" id="{C6E8D7B5-DCEF-8A2A-1F70-8695FE9AD6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253" y="0"/>
            <a:ext cx="11654747" cy="6858000"/>
          </a:xfrm>
          <a:prstGeom prst="rect">
            <a:avLst/>
          </a:prstGeom>
        </p:spPr>
      </p:pic>
      <p:sp>
        <p:nvSpPr>
          <p:cNvPr id="2" name="Title 1">
            <a:extLst>
              <a:ext uri="{FF2B5EF4-FFF2-40B4-BE49-F238E27FC236}">
                <a16:creationId xmlns:a16="http://schemas.microsoft.com/office/drawing/2014/main" id="{0D7F309B-4E36-3D46-2880-3D95505BA4CB}"/>
              </a:ext>
            </a:extLst>
          </p:cNvPr>
          <p:cNvSpPr>
            <a:spLocks noGrp="1"/>
          </p:cNvSpPr>
          <p:nvPr>
            <p:ph type="title" hasCustomPrompt="1"/>
          </p:nvPr>
        </p:nvSpPr>
        <p:spPr>
          <a:xfrm>
            <a:off x="460374" y="2442369"/>
            <a:ext cx="8295999" cy="1973263"/>
          </a:xfrm>
        </p:spPr>
        <p:txBody>
          <a:bodyPr/>
          <a:lstStyle>
            <a:lvl1pPr>
              <a:defRPr/>
            </a:lvl1pPr>
          </a:lstStyle>
          <a:p>
            <a:r>
              <a:rPr lang="en-US"/>
              <a:t>Introduce a new subject here</a:t>
            </a:r>
          </a:p>
        </p:txBody>
      </p:sp>
      <p:sp>
        <p:nvSpPr>
          <p:cNvPr id="3" name="Slide Number Placeholder 2">
            <a:extLst>
              <a:ext uri="{FF2B5EF4-FFF2-40B4-BE49-F238E27FC236}">
                <a16:creationId xmlns:a16="http://schemas.microsoft.com/office/drawing/2014/main" id="{EFB43EFF-94EE-70AC-98C7-DA43CD41E8E6}"/>
              </a:ext>
            </a:extLst>
          </p:cNvPr>
          <p:cNvSpPr>
            <a:spLocks noGrp="1"/>
          </p:cNvSpPr>
          <p:nvPr>
            <p:ph type="sldNum" sz="quarter" idx="10"/>
          </p:nvPr>
        </p:nvSpPr>
        <p:spPr/>
        <p:txBody>
          <a:bodyPr/>
          <a:lstStyle/>
          <a:p>
            <a:fld id="{41A437F0-1C7D-42E9-B30E-7C0BBC42B5C2}" type="slidenum">
              <a:rPr lang="en-US" smtClean="0"/>
              <a:t>‹#›</a:t>
            </a:fld>
            <a:endParaRPr lang="en-US"/>
          </a:p>
        </p:txBody>
      </p:sp>
      <p:pic>
        <p:nvPicPr>
          <p:cNvPr id="5" name="Picture 4" descr="A blue and black text on a black background&#10;&#10;Description automatically generated">
            <a:extLst>
              <a:ext uri="{FF2B5EF4-FFF2-40B4-BE49-F238E27FC236}">
                <a16:creationId xmlns:a16="http://schemas.microsoft.com/office/drawing/2014/main" id="{4814D130-8C10-F586-5B86-751CB962802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2097" y="163321"/>
            <a:ext cx="3607433" cy="1341387"/>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7BC1A060-7E2B-E511-F0B8-07B96A3F4E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582125" y="173774"/>
            <a:ext cx="2609875" cy="1176706"/>
          </a:xfrm>
          <a:prstGeom prst="rect">
            <a:avLst/>
          </a:prstGeom>
          <a:effectLst>
            <a:outerShdw blurRad="88900" dir="5400000" algn="ctr" rotWithShape="0">
              <a:schemeClr val="accent4">
                <a:lumMod val="10000"/>
              </a:schemeClr>
            </a:outerShdw>
          </a:effectLst>
        </p:spPr>
      </p:pic>
    </p:spTree>
    <p:extLst>
      <p:ext uri="{BB962C8B-B14F-4D97-AF65-F5344CB8AC3E}">
        <p14:creationId xmlns:p14="http://schemas.microsoft.com/office/powerpoint/2010/main" val="61616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ll Out Idea">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0CF691E-CAE1-4A66-A0D3-8DA5B9325C7F}"/>
              </a:ext>
            </a:extLst>
          </p:cNvPr>
          <p:cNvSpPr/>
          <p:nvPr userDrawn="1"/>
        </p:nvSpPr>
        <p:spPr>
          <a:xfrm>
            <a:off x="793673" y="666750"/>
            <a:ext cx="10604656" cy="5524502"/>
          </a:xfrm>
          <a:prstGeom prst="rect">
            <a:avLst/>
          </a:prstGeom>
          <a:noFill/>
          <a:ln w="889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79FD147-7DD2-482C-B0CA-71A99B618031}"/>
              </a:ext>
            </a:extLst>
          </p:cNvPr>
          <p:cNvSpPr/>
          <p:nvPr userDrawn="1"/>
        </p:nvSpPr>
        <p:spPr>
          <a:xfrm>
            <a:off x="4742881" y="5748842"/>
            <a:ext cx="2706235"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14B99-76D4-40C7-95F1-655EB61A5228}"/>
              </a:ext>
            </a:extLst>
          </p:cNvPr>
          <p:cNvSpPr>
            <a:spLocks noGrp="1"/>
          </p:cNvSpPr>
          <p:nvPr>
            <p:ph type="title" hasCustomPrompt="1"/>
          </p:nvPr>
        </p:nvSpPr>
        <p:spPr>
          <a:xfrm>
            <a:off x="2276669" y="1709835"/>
            <a:ext cx="3698033" cy="3438331"/>
          </a:xfrm>
        </p:spPr>
        <p:txBody>
          <a:bodyPr>
            <a:normAutofit/>
          </a:bodyPr>
          <a:lstStyle>
            <a:lvl1pPr algn="r">
              <a:defRPr sz="4400">
                <a:solidFill>
                  <a:schemeClr val="tx1"/>
                </a:solidFill>
              </a:defRPr>
            </a:lvl1pPr>
          </a:lstStyle>
          <a:p>
            <a:r>
              <a:rPr lang="en-US"/>
              <a:t>Callout an idea here</a:t>
            </a:r>
          </a:p>
        </p:txBody>
      </p:sp>
      <p:sp>
        <p:nvSpPr>
          <p:cNvPr id="6" name="Subtitle 2">
            <a:extLst>
              <a:ext uri="{FF2B5EF4-FFF2-40B4-BE49-F238E27FC236}">
                <a16:creationId xmlns:a16="http://schemas.microsoft.com/office/drawing/2014/main" id="{C8294C5E-7FBD-4ED4-B11A-F1F18779EA35}"/>
              </a:ext>
            </a:extLst>
          </p:cNvPr>
          <p:cNvSpPr>
            <a:spLocks noGrp="1"/>
          </p:cNvSpPr>
          <p:nvPr>
            <p:ph type="subTitle" idx="1"/>
          </p:nvPr>
        </p:nvSpPr>
        <p:spPr>
          <a:xfrm>
            <a:off x="6403910" y="2601119"/>
            <a:ext cx="3698033" cy="1655762"/>
          </a:xfrm>
        </p:spPr>
        <p:txBody>
          <a:bodyPr>
            <a:normAutofit/>
          </a:bodyPr>
          <a:lstStyle>
            <a:lvl1pPr marL="0" indent="0" algn="l">
              <a:lnSpc>
                <a:spcPct val="150000"/>
              </a:lnSpc>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a:extLst>
              <a:ext uri="{FF2B5EF4-FFF2-40B4-BE49-F238E27FC236}">
                <a16:creationId xmlns:a16="http://schemas.microsoft.com/office/drawing/2014/main" id="{EACF6445-FC66-C8FD-2E4D-01F6CB21EC66}"/>
              </a:ext>
            </a:extLst>
          </p:cNvPr>
          <p:cNvSpPr>
            <a:spLocks noGrp="1"/>
          </p:cNvSpPr>
          <p:nvPr>
            <p:ph type="sldNum" sz="quarter" idx="10"/>
          </p:nvPr>
        </p:nvSpPr>
        <p:spPr/>
        <p:txBody>
          <a:bodyPr/>
          <a:lstStyle/>
          <a:p>
            <a:fld id="{41A437F0-1C7D-42E9-B30E-7C0BBC42B5C2}" type="slidenum">
              <a:rPr lang="en-US" smtClean="0"/>
              <a:t>‹#›</a:t>
            </a:fld>
            <a:endParaRPr lang="en-US"/>
          </a:p>
        </p:txBody>
      </p:sp>
      <p:pic>
        <p:nvPicPr>
          <p:cNvPr id="5" name="Picture 4" descr="Logo&#10;&#10;Description automatically generated">
            <a:extLst>
              <a:ext uri="{FF2B5EF4-FFF2-40B4-BE49-F238E27FC236}">
                <a16:creationId xmlns:a16="http://schemas.microsoft.com/office/drawing/2014/main" id="{EEB23B80-F368-E63E-3604-E5E6622D3C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7875" y="5924164"/>
            <a:ext cx="2076245" cy="582806"/>
          </a:xfrm>
          <a:prstGeom prst="rect">
            <a:avLst/>
          </a:prstGeom>
        </p:spPr>
      </p:pic>
      <p:sp>
        <p:nvSpPr>
          <p:cNvPr id="8" name="Rectangle 7">
            <a:extLst>
              <a:ext uri="{FF2B5EF4-FFF2-40B4-BE49-F238E27FC236}">
                <a16:creationId xmlns:a16="http://schemas.microsoft.com/office/drawing/2014/main" id="{67D7D304-0455-B695-C381-1D363FFE81C5}"/>
              </a:ext>
            </a:extLst>
          </p:cNvPr>
          <p:cNvSpPr/>
          <p:nvPr userDrawn="1"/>
        </p:nvSpPr>
        <p:spPr>
          <a:xfrm>
            <a:off x="4151644" y="275926"/>
            <a:ext cx="3888713" cy="933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ue and black text on a black background&#10;&#10;Description automatically generated">
            <a:extLst>
              <a:ext uri="{FF2B5EF4-FFF2-40B4-BE49-F238E27FC236}">
                <a16:creationId xmlns:a16="http://schemas.microsoft.com/office/drawing/2014/main" id="{D4ED2873-D3E0-A9AC-FE9A-E47B898A90B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2281" y="68110"/>
            <a:ext cx="3607433" cy="1341387"/>
          </a:xfrm>
          <a:prstGeom prst="rect">
            <a:avLst/>
          </a:prstGeom>
        </p:spPr>
      </p:pic>
    </p:spTree>
    <p:extLst>
      <p:ext uri="{BB962C8B-B14F-4D97-AF65-F5344CB8AC3E}">
        <p14:creationId xmlns:p14="http://schemas.microsoft.com/office/powerpoint/2010/main" val="1397821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54BBE3-F457-41F7-A5C8-98A5B3CB8E43}"/>
              </a:ext>
            </a:extLst>
          </p:cNvPr>
          <p:cNvSpPr>
            <a:spLocks noGrp="1"/>
          </p:cNvSpPr>
          <p:nvPr>
            <p:ph sz="half" idx="1"/>
          </p:nvPr>
        </p:nvSpPr>
        <p:spPr>
          <a:xfrm>
            <a:off x="457200" y="2372139"/>
            <a:ext cx="5511800" cy="3930554"/>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latin typeface="Avenir Next LT Pro" panose="020B0504020202020204" pitchFamily="34" charset="0"/>
              </a:defRPr>
            </a:lvl3pPr>
            <a:lvl4pPr>
              <a:defRPr>
                <a:solidFill>
                  <a:schemeClr val="accent6">
                    <a:lumMod val="50000"/>
                  </a:schemeClr>
                </a:solidFill>
                <a:latin typeface="Avenir Next LT Pro" panose="020B0504020202020204" pitchFamily="34" charset="0"/>
              </a:defRPr>
            </a:lvl4pPr>
            <a:lvl5pPr>
              <a:defRPr>
                <a:solidFill>
                  <a:schemeClr val="accent6">
                    <a:lumMod val="50000"/>
                  </a:schemeClr>
                </a:solidFill>
                <a:latin typeface="Avenir Next LT Pro" panose="020B05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A0AB4-EF1F-4F68-B234-1E1766F238BE}"/>
              </a:ext>
            </a:extLst>
          </p:cNvPr>
          <p:cNvSpPr>
            <a:spLocks noGrp="1"/>
          </p:cNvSpPr>
          <p:nvPr>
            <p:ph sz="half" idx="2"/>
          </p:nvPr>
        </p:nvSpPr>
        <p:spPr>
          <a:xfrm>
            <a:off x="6223000" y="2372139"/>
            <a:ext cx="5511800" cy="3930554"/>
          </a:xfrm>
        </p:spPr>
        <p:txBody>
          <a:bodyPr/>
          <a:lstStyle>
            <a:lvl1pPr>
              <a:defRPr>
                <a:solidFill>
                  <a:schemeClr val="accent6">
                    <a:lumMod val="50000"/>
                  </a:schemeClr>
                </a:solidFill>
                <a:latin typeface="Avenir Next LT Pro" panose="020B0504020202020204" pitchFamily="34" charset="0"/>
              </a:defRPr>
            </a:lvl1pPr>
            <a:lvl2pPr>
              <a:defRPr>
                <a:solidFill>
                  <a:schemeClr val="accent6">
                    <a:lumMod val="50000"/>
                  </a:schemeClr>
                </a:solidFill>
                <a:latin typeface="Avenir Next LT Pro" panose="020B0504020202020204" pitchFamily="34" charset="0"/>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AB85B220-4F1F-4A05-86B2-8A53F1D5A535}"/>
              </a:ext>
            </a:extLst>
          </p:cNvPr>
          <p:cNvSpPr>
            <a:spLocks noGrp="1"/>
          </p:cNvSpPr>
          <p:nvPr>
            <p:ph type="title"/>
          </p:nvPr>
        </p:nvSpPr>
        <p:spPr>
          <a:xfrm>
            <a:off x="468630" y="1380221"/>
            <a:ext cx="11266170" cy="788352"/>
          </a:xfrm>
        </p:spPr>
        <p:txBody>
          <a:bodyPr>
            <a:normAutofit/>
          </a:bodyPr>
          <a:lstStyle>
            <a:lvl1pPr algn="l">
              <a:defRPr sz="3200">
                <a:solidFill>
                  <a:schemeClr val="tx1"/>
                </a:solidFill>
              </a:defRPr>
            </a:lvl1pPr>
          </a:lstStyle>
          <a:p>
            <a:r>
              <a:rPr lang="en-US"/>
              <a:t>Click to edit Master title style</a:t>
            </a:r>
          </a:p>
        </p:txBody>
      </p:sp>
      <p:sp>
        <p:nvSpPr>
          <p:cNvPr id="22" name="Slide Number Placeholder 21">
            <a:extLst>
              <a:ext uri="{FF2B5EF4-FFF2-40B4-BE49-F238E27FC236}">
                <a16:creationId xmlns:a16="http://schemas.microsoft.com/office/drawing/2014/main" id="{46C1DC3B-6931-1D8D-035D-E2A00AE18518}"/>
              </a:ext>
            </a:extLst>
          </p:cNvPr>
          <p:cNvSpPr>
            <a:spLocks noGrp="1"/>
          </p:cNvSpPr>
          <p:nvPr>
            <p:ph type="sldNum" sz="quarter" idx="10"/>
          </p:nvPr>
        </p:nvSpPr>
        <p:spPr/>
        <p:txBody>
          <a:bodyPr/>
          <a:lstStyle/>
          <a:p>
            <a:fld id="{41A437F0-1C7D-42E9-B30E-7C0BBC42B5C2}" type="slidenum">
              <a:rPr lang="en-US" smtClean="0"/>
              <a:t>‹#›</a:t>
            </a:fld>
            <a:endParaRPr lang="en-US"/>
          </a:p>
        </p:txBody>
      </p:sp>
      <p:pic>
        <p:nvPicPr>
          <p:cNvPr id="7" name="Picture 6">
            <a:extLst>
              <a:ext uri="{FF2B5EF4-FFF2-40B4-BE49-F238E27FC236}">
                <a16:creationId xmlns:a16="http://schemas.microsoft.com/office/drawing/2014/main" id="{0BDD0A8B-CE4A-51C0-3EBE-9946A96E4A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250"/>
          <a:stretch/>
        </p:blipFill>
        <p:spPr>
          <a:xfrm>
            <a:off x="397162" y="-1801"/>
            <a:ext cx="11795760" cy="1307811"/>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C715955E-EFC9-4EE5-B3AF-59E34E5E26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31928" y="122589"/>
            <a:ext cx="2539835" cy="1145128"/>
          </a:xfrm>
          <a:prstGeom prst="rect">
            <a:avLst/>
          </a:prstGeom>
          <a:effectLst>
            <a:outerShdw blurRad="25400" dist="25400" dir="5400000" algn="ctr" rotWithShape="0">
              <a:srgbClr val="000000">
                <a:alpha val="99000"/>
              </a:srgbClr>
            </a:outerShdw>
          </a:effectLst>
        </p:spPr>
      </p:pic>
      <p:pic>
        <p:nvPicPr>
          <p:cNvPr id="9" name="Picture 8" descr="A blue and black text on a black background&#10;&#10;Description automatically generated">
            <a:extLst>
              <a:ext uri="{FF2B5EF4-FFF2-40B4-BE49-F238E27FC236}">
                <a16:creationId xmlns:a16="http://schemas.microsoft.com/office/drawing/2014/main" id="{06A87AF3-3ADA-1FF4-C281-D04BA0D9C51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2097" y="-52469"/>
            <a:ext cx="3607433" cy="1341387"/>
          </a:xfrm>
          <a:prstGeom prst="rect">
            <a:avLst/>
          </a:prstGeom>
        </p:spPr>
      </p:pic>
    </p:spTree>
    <p:extLst>
      <p:ext uri="{BB962C8B-B14F-4D97-AF65-F5344CB8AC3E}">
        <p14:creationId xmlns:p14="http://schemas.microsoft.com/office/powerpoint/2010/main" val="188354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45E165-0CE6-4AF1-8483-18A106B6B8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AEC444-E9CE-4430-8527-C788DF03E5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BAC15DB-C4FE-4BD6-9819-9C671331E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A437F0-1C7D-42E9-B30E-7C0BBC42B5C2}" type="slidenum">
              <a:rPr lang="en-US" smtClean="0"/>
              <a:t>‹#›</a:t>
            </a:fld>
            <a:endParaRPr lang="en-US"/>
          </a:p>
        </p:txBody>
      </p:sp>
    </p:spTree>
    <p:extLst>
      <p:ext uri="{BB962C8B-B14F-4D97-AF65-F5344CB8AC3E}">
        <p14:creationId xmlns:p14="http://schemas.microsoft.com/office/powerpoint/2010/main" val="1999789353"/>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66" r:id="rId4"/>
    <p:sldLayoutId id="2147483667" r:id="rId5"/>
    <p:sldLayoutId id="2147483659" r:id="rId6"/>
    <p:sldLayoutId id="2147483660" r:id="rId7"/>
    <p:sldLayoutId id="2147483658" r:id="rId8"/>
    <p:sldLayoutId id="2147483652" r:id="rId9"/>
    <p:sldLayoutId id="2147483662" r:id="rId10"/>
    <p:sldLayoutId id="2147483661"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ontserrat SemiBold" panose="000007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288" userDrawn="1">
          <p15:clr>
            <a:srgbClr val="F26B43"/>
          </p15:clr>
        </p15:guide>
        <p15:guide id="3" pos="73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AB2BA68A-901F-DAA4-E263-28BF6C959B9C}"/>
              </a:ext>
            </a:extLst>
          </p:cNvPr>
          <p:cNvSpPr>
            <a:spLocks noGrp="1"/>
          </p:cNvSpPr>
          <p:nvPr>
            <p:ph type="body" sz="quarter" idx="14"/>
          </p:nvPr>
        </p:nvSpPr>
        <p:spPr>
          <a:xfrm>
            <a:off x="349884" y="2067339"/>
            <a:ext cx="6219727" cy="1895061"/>
          </a:xfrm>
        </p:spPr>
        <p:txBody>
          <a:bodyPr/>
          <a:lstStyle/>
          <a:p>
            <a:r>
              <a:rPr lang="en-US" dirty="0">
                <a:cs typeface="Calibri Light"/>
              </a:rPr>
              <a:t>Multifactor Authentication and Banking</a:t>
            </a:r>
            <a:endParaRPr lang="en-US" dirty="0"/>
          </a:p>
        </p:txBody>
      </p:sp>
    </p:spTree>
    <p:extLst>
      <p:ext uri="{BB962C8B-B14F-4D97-AF65-F5344CB8AC3E}">
        <p14:creationId xmlns:p14="http://schemas.microsoft.com/office/powerpoint/2010/main" val="33887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6FDF-1DF7-2B4F-E325-7899F29BAE59}"/>
              </a:ext>
            </a:extLst>
          </p:cNvPr>
          <p:cNvSpPr>
            <a:spLocks noGrp="1"/>
          </p:cNvSpPr>
          <p:nvPr>
            <p:ph type="title"/>
          </p:nvPr>
        </p:nvSpPr>
        <p:spPr/>
        <p:txBody>
          <a:bodyPr/>
          <a:lstStyle/>
          <a:p>
            <a:r>
              <a:rPr lang="en-US" sz="4400" dirty="0"/>
              <a:t>Not quite flawless victory</a:t>
            </a:r>
            <a:endParaRPr lang="en-US" dirty="0"/>
          </a:p>
        </p:txBody>
      </p:sp>
      <p:graphicFrame>
        <p:nvGraphicFramePr>
          <p:cNvPr id="4" name="Content Placeholder 2">
            <a:extLst>
              <a:ext uri="{FF2B5EF4-FFF2-40B4-BE49-F238E27FC236}">
                <a16:creationId xmlns:a16="http://schemas.microsoft.com/office/drawing/2014/main" id="{5CA7B36A-DC04-65B4-D243-AD945D31F15A}"/>
              </a:ext>
            </a:extLst>
          </p:cNvPr>
          <p:cNvGraphicFramePr>
            <a:graphicFrameLocks noGrp="1"/>
          </p:cNvGraphicFramePr>
          <p:nvPr>
            <p:ph type="pic" sz="quarter" idx="10"/>
            <p:extLst>
              <p:ext uri="{D42A27DB-BD31-4B8C-83A1-F6EECF244321}">
                <p14:modId xmlns:p14="http://schemas.microsoft.com/office/powerpoint/2010/main" val="2276472493"/>
              </p:ext>
            </p:extLst>
          </p:nvPr>
        </p:nvGraphicFramePr>
        <p:xfrm>
          <a:off x="5035550" y="1262062"/>
          <a:ext cx="6696075" cy="4333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940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phone&#10;&#10;Description automatically generated">
            <a:extLst>
              <a:ext uri="{FF2B5EF4-FFF2-40B4-BE49-F238E27FC236}">
                <a16:creationId xmlns:a16="http://schemas.microsoft.com/office/drawing/2014/main" id="{C1336CDA-736C-25AB-8BE1-0B83DC8F22FD}"/>
              </a:ext>
            </a:extLst>
          </p:cNvPr>
          <p:cNvPicPr>
            <a:picLocks noChangeAspect="1"/>
          </p:cNvPicPr>
          <p:nvPr/>
        </p:nvPicPr>
        <p:blipFill>
          <a:blip r:embed="rId3"/>
          <a:stretch>
            <a:fillRect/>
          </a:stretch>
        </p:blipFill>
        <p:spPr>
          <a:xfrm>
            <a:off x="1165853" y="643467"/>
            <a:ext cx="9860293" cy="5571065"/>
          </a:xfrm>
          <a:prstGeom prst="rect">
            <a:avLst/>
          </a:prstGeom>
          <a:ln>
            <a:noFill/>
          </a:ln>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88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411E8-8510-F190-33BB-4B2116C3A728}"/>
              </a:ext>
            </a:extLst>
          </p:cNvPr>
          <p:cNvSpPr>
            <a:spLocks noGrp="1"/>
          </p:cNvSpPr>
          <p:nvPr>
            <p:ph type="title"/>
          </p:nvPr>
        </p:nvSpPr>
        <p:spPr/>
        <p:txBody>
          <a:bodyPr/>
          <a:lstStyle/>
          <a:p>
            <a:r>
              <a:rPr lang="en-US" sz="3200" dirty="0"/>
              <a:t>What is multifactor authentication (MFA)?</a:t>
            </a:r>
            <a:endParaRPr lang="en-US" dirty="0"/>
          </a:p>
        </p:txBody>
      </p:sp>
      <p:graphicFrame>
        <p:nvGraphicFramePr>
          <p:cNvPr id="2" name="Content Placeholder 2">
            <a:extLst>
              <a:ext uri="{FF2B5EF4-FFF2-40B4-BE49-F238E27FC236}">
                <a16:creationId xmlns:a16="http://schemas.microsoft.com/office/drawing/2014/main" id="{549BDF1E-5E73-DC08-115D-EC5EBAD35F6F}"/>
              </a:ext>
            </a:extLst>
          </p:cNvPr>
          <p:cNvGraphicFramePr>
            <a:graphicFrameLocks noGrp="1"/>
          </p:cNvGraphicFramePr>
          <p:nvPr>
            <p:ph sz="half" idx="1"/>
            <p:extLst>
              <p:ext uri="{D42A27DB-BD31-4B8C-83A1-F6EECF244321}">
                <p14:modId xmlns:p14="http://schemas.microsoft.com/office/powerpoint/2010/main" val="321557192"/>
              </p:ext>
            </p:extLst>
          </p:nvPr>
        </p:nvGraphicFramePr>
        <p:xfrm>
          <a:off x="457200" y="2371725"/>
          <a:ext cx="11277600" cy="393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61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0979D-2E5C-64CF-4D6A-1E238F8D10B7}"/>
              </a:ext>
            </a:extLst>
          </p:cNvPr>
          <p:cNvSpPr>
            <a:spLocks noGrp="1"/>
          </p:cNvSpPr>
          <p:nvPr>
            <p:ph type="title"/>
          </p:nvPr>
        </p:nvSpPr>
        <p:spPr/>
        <p:txBody>
          <a:bodyPr/>
          <a:lstStyle/>
          <a:p>
            <a:r>
              <a:rPr lang="en-US" sz="4400" dirty="0">
                <a:solidFill>
                  <a:schemeClr val="tx2"/>
                </a:solidFill>
                <a:latin typeface="+mn-lt"/>
              </a:rPr>
              <a:t>That one time Dilbert saw the future</a:t>
            </a:r>
            <a:endParaRPr lang="en-US" dirty="0"/>
          </a:p>
        </p:txBody>
      </p:sp>
      <p:pic>
        <p:nvPicPr>
          <p:cNvPr id="4" name="Picture 4">
            <a:extLst>
              <a:ext uri="{FF2B5EF4-FFF2-40B4-BE49-F238E27FC236}">
                <a16:creationId xmlns:a16="http://schemas.microsoft.com/office/drawing/2014/main" id="{1F0357FA-2CC3-EDE8-77C9-DD762172920A}"/>
              </a:ext>
            </a:extLst>
          </p:cNvPr>
          <p:cNvPicPr preferRelativeResize="0">
            <a:picLocks noGrp="1" noChangeAspect="1"/>
          </p:cNvPicPr>
          <p:nvPr>
            <p:ph type="pic" sz="quarter" idx="10"/>
          </p:nvPr>
        </p:nvPicPr>
        <p:blipFill rotWithShape="1">
          <a:blip r:embed="rId3"/>
          <a:stretch/>
        </p:blipFill>
        <p:spPr>
          <a:xfrm>
            <a:off x="5982377" y="1173228"/>
            <a:ext cx="5749248" cy="5399040"/>
          </a:xfrm>
          <a:prstGeom prst="rect">
            <a:avLst/>
          </a:prstGeom>
        </p:spPr>
      </p:pic>
    </p:spTree>
    <p:extLst>
      <p:ext uri="{BB962C8B-B14F-4D97-AF65-F5344CB8AC3E}">
        <p14:creationId xmlns:p14="http://schemas.microsoft.com/office/powerpoint/2010/main" val="412706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411E8-8510-F190-33BB-4B2116C3A728}"/>
              </a:ext>
            </a:extLst>
          </p:cNvPr>
          <p:cNvSpPr>
            <a:spLocks noGrp="1"/>
          </p:cNvSpPr>
          <p:nvPr>
            <p:ph type="title"/>
          </p:nvPr>
        </p:nvSpPr>
        <p:spPr/>
        <p:txBody>
          <a:bodyPr/>
          <a:lstStyle/>
          <a:p>
            <a:r>
              <a:rPr lang="en-US" sz="3200" dirty="0"/>
              <a:t>How did we get here?</a:t>
            </a:r>
            <a:endParaRPr lang="en-US" dirty="0"/>
          </a:p>
        </p:txBody>
      </p:sp>
      <p:graphicFrame>
        <p:nvGraphicFramePr>
          <p:cNvPr id="2" name="Content Placeholder 2">
            <a:extLst>
              <a:ext uri="{FF2B5EF4-FFF2-40B4-BE49-F238E27FC236}">
                <a16:creationId xmlns:a16="http://schemas.microsoft.com/office/drawing/2014/main" id="{4E2CEA88-9A2E-BC91-526B-130A3A210A3F}"/>
              </a:ext>
            </a:extLst>
          </p:cNvPr>
          <p:cNvGraphicFramePr>
            <a:graphicFrameLocks noGrp="1"/>
          </p:cNvGraphicFramePr>
          <p:nvPr>
            <p:ph sz="half" idx="1"/>
            <p:extLst>
              <p:ext uri="{D42A27DB-BD31-4B8C-83A1-F6EECF244321}">
                <p14:modId xmlns:p14="http://schemas.microsoft.com/office/powerpoint/2010/main" val="2796221595"/>
              </p:ext>
            </p:extLst>
          </p:nvPr>
        </p:nvGraphicFramePr>
        <p:xfrm>
          <a:off x="457200" y="2371725"/>
          <a:ext cx="11277600" cy="393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052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7" descr="A colorful chart with white text&#10;&#10;Description automatically generated">
            <a:extLst>
              <a:ext uri="{FF2B5EF4-FFF2-40B4-BE49-F238E27FC236}">
                <a16:creationId xmlns:a16="http://schemas.microsoft.com/office/drawing/2014/main" id="{2E8AC482-81EC-CEA1-4502-B92268B9F6D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4744" y="1491176"/>
            <a:ext cx="11342511" cy="5008146"/>
          </a:xfrm>
        </p:spPr>
      </p:pic>
    </p:spTree>
    <p:extLst>
      <p:ext uri="{BB962C8B-B14F-4D97-AF65-F5344CB8AC3E}">
        <p14:creationId xmlns:p14="http://schemas.microsoft.com/office/powerpoint/2010/main" val="2027078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2411E8-8510-F190-33BB-4B2116C3A728}"/>
              </a:ext>
            </a:extLst>
          </p:cNvPr>
          <p:cNvSpPr>
            <a:spLocks noGrp="1"/>
          </p:cNvSpPr>
          <p:nvPr>
            <p:ph type="title"/>
          </p:nvPr>
        </p:nvSpPr>
        <p:spPr/>
        <p:txBody>
          <a:bodyPr/>
          <a:lstStyle/>
          <a:p>
            <a:r>
              <a:rPr lang="en-US" sz="3200" dirty="0"/>
              <a:t>Where do we see MFA in the world today?</a:t>
            </a:r>
            <a:endParaRPr lang="en-US" dirty="0"/>
          </a:p>
        </p:txBody>
      </p:sp>
      <p:graphicFrame>
        <p:nvGraphicFramePr>
          <p:cNvPr id="2" name="Content Placeholder 2">
            <a:extLst>
              <a:ext uri="{FF2B5EF4-FFF2-40B4-BE49-F238E27FC236}">
                <a16:creationId xmlns:a16="http://schemas.microsoft.com/office/drawing/2014/main" id="{35ED6A8A-6F9B-ECBE-AFD7-B6436A20BBAA}"/>
              </a:ext>
            </a:extLst>
          </p:cNvPr>
          <p:cNvGraphicFramePr>
            <a:graphicFrameLocks noGrp="1"/>
          </p:cNvGraphicFramePr>
          <p:nvPr>
            <p:ph sz="half" idx="1"/>
            <p:extLst>
              <p:ext uri="{D42A27DB-BD31-4B8C-83A1-F6EECF244321}">
                <p14:modId xmlns:p14="http://schemas.microsoft.com/office/powerpoint/2010/main" val="69220183"/>
              </p:ext>
            </p:extLst>
          </p:nvPr>
        </p:nvGraphicFramePr>
        <p:xfrm>
          <a:off x="457200" y="2371725"/>
          <a:ext cx="11277600" cy="3930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069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372D-BBE7-F875-F806-B275B1724A7F}"/>
              </a:ext>
            </a:extLst>
          </p:cNvPr>
          <p:cNvSpPr>
            <a:spLocks noGrp="1"/>
          </p:cNvSpPr>
          <p:nvPr>
            <p:ph type="title"/>
          </p:nvPr>
        </p:nvSpPr>
        <p:spPr>
          <a:xfrm>
            <a:off x="882405" y="2908130"/>
            <a:ext cx="4616448" cy="1973263"/>
          </a:xfrm>
        </p:spPr>
        <p:txBody>
          <a:bodyPr/>
          <a:lstStyle/>
          <a:p>
            <a:r>
              <a:rPr lang="en-US" dirty="0" err="1"/>
              <a:t>Miessler’s</a:t>
            </a:r>
            <a:r>
              <a:rPr lang="en-US" dirty="0"/>
              <a:t> Hierarchy of Authentication</a:t>
            </a:r>
          </a:p>
        </p:txBody>
      </p:sp>
      <p:pic>
        <p:nvPicPr>
          <p:cNvPr id="4" name="Picture 2">
            <a:extLst>
              <a:ext uri="{FF2B5EF4-FFF2-40B4-BE49-F238E27FC236}">
                <a16:creationId xmlns:a16="http://schemas.microsoft.com/office/drawing/2014/main" id="{0FA4F6A3-81F5-2284-95D1-E1AB27A033F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791637" y="1110393"/>
            <a:ext cx="5939988" cy="5568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6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16D684FD-0FDA-6DB7-6C2D-8A7AE62446E8}"/>
              </a:ext>
            </a:extLst>
          </p:cNvPr>
          <p:cNvPicPr>
            <a:picLocks noChangeAspect="1"/>
          </p:cNvPicPr>
          <p:nvPr/>
        </p:nvPicPr>
        <p:blipFill rotWithShape="1">
          <a:blip r:embed="rId3"/>
          <a:srcRect r="8575" b="-2"/>
          <a:stretch/>
        </p:blipFill>
        <p:spPr>
          <a:xfrm>
            <a:off x="662922" y="1478604"/>
            <a:ext cx="5291667" cy="5379396"/>
          </a:xfrm>
          <a:prstGeom prst="rect">
            <a:avLst/>
          </a:prstGeom>
        </p:spPr>
      </p:pic>
      <p:pic>
        <p:nvPicPr>
          <p:cNvPr id="4" name="Picture 4">
            <a:extLst>
              <a:ext uri="{FF2B5EF4-FFF2-40B4-BE49-F238E27FC236}">
                <a16:creationId xmlns:a16="http://schemas.microsoft.com/office/drawing/2014/main" id="{BB9E2BB7-3A17-DF94-AA1F-E88338F245F7}"/>
              </a:ext>
            </a:extLst>
          </p:cNvPr>
          <p:cNvPicPr>
            <a:picLocks noChangeAspect="1"/>
          </p:cNvPicPr>
          <p:nvPr/>
        </p:nvPicPr>
        <p:blipFill rotWithShape="1">
          <a:blip r:embed="rId4"/>
          <a:srcRect l="18137" r="28504" b="2"/>
          <a:stretch/>
        </p:blipFill>
        <p:spPr>
          <a:xfrm>
            <a:off x="6237412" y="1478604"/>
            <a:ext cx="5291665" cy="5379396"/>
          </a:xfrm>
          <a:prstGeom prst="rect">
            <a:avLst/>
          </a:prstGeom>
        </p:spPr>
      </p:pic>
    </p:spTree>
    <p:extLst>
      <p:ext uri="{BB962C8B-B14F-4D97-AF65-F5344CB8AC3E}">
        <p14:creationId xmlns:p14="http://schemas.microsoft.com/office/powerpoint/2010/main" val="306019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0A7303E-49BF-30C7-5994-CBC77F306D7D}"/>
              </a:ext>
            </a:extLst>
          </p:cNvPr>
          <p:cNvPicPr>
            <a:picLocks noChangeAspect="1"/>
          </p:cNvPicPr>
          <p:nvPr/>
        </p:nvPicPr>
        <p:blipFill rotWithShape="1">
          <a:blip r:embed="rId3"/>
          <a:srcRect t="6165" b="6116"/>
          <a:stretch/>
        </p:blipFill>
        <p:spPr>
          <a:xfrm>
            <a:off x="0" y="-2"/>
            <a:ext cx="12192000" cy="6858002"/>
          </a:xfrm>
          <a:prstGeom prst="rect">
            <a:avLst/>
          </a:prstGeom>
        </p:spPr>
      </p:pic>
    </p:spTree>
    <p:extLst>
      <p:ext uri="{BB962C8B-B14F-4D97-AF65-F5344CB8AC3E}">
        <p14:creationId xmlns:p14="http://schemas.microsoft.com/office/powerpoint/2010/main" val="372073301"/>
      </p:ext>
    </p:extLst>
  </p:cSld>
  <p:clrMapOvr>
    <a:masterClrMapping/>
  </p:clrMapOvr>
</p:sld>
</file>

<file path=ppt/theme/theme1.xml><?xml version="1.0" encoding="utf-8"?>
<a:theme xmlns:a="http://schemas.openxmlformats.org/drawingml/2006/main" name="Office Theme">
  <a:themeElements>
    <a:clrScheme name="Custom 6">
      <a:dk1>
        <a:srgbClr val="0091C4"/>
      </a:dk1>
      <a:lt1>
        <a:sysClr val="window" lastClr="FFFFFF"/>
      </a:lt1>
      <a:dk2>
        <a:srgbClr val="00668A"/>
      </a:dk2>
      <a:lt2>
        <a:srgbClr val="E7E6E6"/>
      </a:lt2>
      <a:accent1>
        <a:srgbClr val="11B0FF"/>
      </a:accent1>
      <a:accent2>
        <a:srgbClr val="0091C4"/>
      </a:accent2>
      <a:accent3>
        <a:srgbClr val="006386"/>
      </a:accent3>
      <a:accent4>
        <a:srgbClr val="D8D8D8"/>
      </a:accent4>
      <a:accent5>
        <a:srgbClr val="7F7F7F"/>
      </a:accent5>
      <a:accent6>
        <a:srgbClr val="595959"/>
      </a:accent6>
      <a:hlink>
        <a:srgbClr val="3A3838"/>
      </a:hlink>
      <a:folHlink>
        <a:srgbClr val="2C2C2C"/>
      </a:folHlink>
    </a:clrScheme>
    <a:fontScheme name="WaTech Fonts">
      <a:majorFont>
        <a:latin typeface="Montserrat"/>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3284</TotalTime>
  <Words>809</Words>
  <Application>Microsoft Office PowerPoint</Application>
  <PresentationFormat>Widescreen</PresentationFormat>
  <Paragraphs>90</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Next LT Pro</vt:lpstr>
      <vt:lpstr>Calibri</vt:lpstr>
      <vt:lpstr>Montserrat SemiBold</vt:lpstr>
      <vt:lpstr>Open Sans</vt:lpstr>
      <vt:lpstr>Office Theme</vt:lpstr>
      <vt:lpstr>PowerPoint Presentation</vt:lpstr>
      <vt:lpstr>What is multifactor authentication (MFA)?</vt:lpstr>
      <vt:lpstr>That one time Dilbert saw the future</vt:lpstr>
      <vt:lpstr>How did we get here?</vt:lpstr>
      <vt:lpstr>PowerPoint Presentation</vt:lpstr>
      <vt:lpstr>Where do we see MFA in the world today?</vt:lpstr>
      <vt:lpstr>Miessler’s Hierarchy of Authentication</vt:lpstr>
      <vt:lpstr>PowerPoint Presentation</vt:lpstr>
      <vt:lpstr>PowerPoint Presentation</vt:lpstr>
      <vt:lpstr>Not quite flawless victory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Gestewitz, Rob (WaTech)</dc:creator>
  <cp:lastModifiedBy>Fox, John (DOL)</cp:lastModifiedBy>
  <cp:revision>6</cp:revision>
  <dcterms:created xsi:type="dcterms:W3CDTF">2022-11-30T18:51:41Z</dcterms:created>
  <dcterms:modified xsi:type="dcterms:W3CDTF">2023-10-05T18:44:01Z</dcterms:modified>
</cp:coreProperties>
</file>